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22"/>
  </p:notesMasterIdLst>
  <p:handoutMasterIdLst>
    <p:handoutMasterId r:id="rId123"/>
  </p:handoutMasterIdLst>
  <p:sldIdLst>
    <p:sldId id="625" r:id="rId2"/>
    <p:sldId id="741" r:id="rId3"/>
    <p:sldId id="767" r:id="rId4"/>
    <p:sldId id="749" r:id="rId5"/>
    <p:sldId id="750" r:id="rId6"/>
    <p:sldId id="628" r:id="rId7"/>
    <p:sldId id="751" r:id="rId8"/>
    <p:sldId id="630" r:id="rId9"/>
    <p:sldId id="631" r:id="rId10"/>
    <p:sldId id="632" r:id="rId11"/>
    <p:sldId id="633" r:id="rId12"/>
    <p:sldId id="752" r:id="rId13"/>
    <p:sldId id="635" r:id="rId14"/>
    <p:sldId id="636" r:id="rId15"/>
    <p:sldId id="637" r:id="rId16"/>
    <p:sldId id="639" r:id="rId17"/>
    <p:sldId id="640" r:id="rId18"/>
    <p:sldId id="641" r:id="rId19"/>
    <p:sldId id="642" r:id="rId20"/>
    <p:sldId id="643" r:id="rId21"/>
    <p:sldId id="644" r:id="rId22"/>
    <p:sldId id="645" r:id="rId23"/>
    <p:sldId id="646" r:id="rId24"/>
    <p:sldId id="647" r:id="rId25"/>
    <p:sldId id="648" r:id="rId26"/>
    <p:sldId id="649" r:id="rId27"/>
    <p:sldId id="650" r:id="rId28"/>
    <p:sldId id="651" r:id="rId29"/>
    <p:sldId id="652" r:id="rId30"/>
    <p:sldId id="653" r:id="rId31"/>
    <p:sldId id="657" r:id="rId32"/>
    <p:sldId id="658" r:id="rId33"/>
    <p:sldId id="654" r:id="rId34"/>
    <p:sldId id="753" r:id="rId35"/>
    <p:sldId id="754" r:id="rId36"/>
    <p:sldId id="660" r:id="rId37"/>
    <p:sldId id="659" r:id="rId38"/>
    <p:sldId id="661" r:id="rId39"/>
    <p:sldId id="662" r:id="rId40"/>
    <p:sldId id="756" r:id="rId41"/>
    <p:sldId id="757" r:id="rId42"/>
    <p:sldId id="758" r:id="rId43"/>
    <p:sldId id="759" r:id="rId44"/>
    <p:sldId id="667" r:id="rId45"/>
    <p:sldId id="668" r:id="rId46"/>
    <p:sldId id="669" r:id="rId47"/>
    <p:sldId id="670" r:id="rId48"/>
    <p:sldId id="671" r:id="rId49"/>
    <p:sldId id="672" r:id="rId50"/>
    <p:sldId id="760" r:id="rId51"/>
    <p:sldId id="761" r:id="rId52"/>
    <p:sldId id="762" r:id="rId53"/>
    <p:sldId id="763" r:id="rId54"/>
    <p:sldId id="677" r:id="rId55"/>
    <p:sldId id="678" r:id="rId56"/>
    <p:sldId id="679" r:id="rId57"/>
    <p:sldId id="680" r:id="rId58"/>
    <p:sldId id="681" r:id="rId59"/>
    <p:sldId id="682" r:id="rId60"/>
    <p:sldId id="684" r:id="rId61"/>
    <p:sldId id="764" r:id="rId62"/>
    <p:sldId id="765" r:id="rId63"/>
    <p:sldId id="688" r:id="rId64"/>
    <p:sldId id="689" r:id="rId65"/>
    <p:sldId id="690" r:id="rId66"/>
    <p:sldId id="691" r:id="rId67"/>
    <p:sldId id="692" r:id="rId68"/>
    <p:sldId id="693" r:id="rId69"/>
    <p:sldId id="694" r:id="rId70"/>
    <p:sldId id="695" r:id="rId71"/>
    <p:sldId id="696" r:id="rId72"/>
    <p:sldId id="697" r:id="rId73"/>
    <p:sldId id="698" r:id="rId74"/>
    <p:sldId id="699" r:id="rId75"/>
    <p:sldId id="742" r:id="rId76"/>
    <p:sldId id="743" r:id="rId77"/>
    <p:sldId id="744" r:id="rId78"/>
    <p:sldId id="745" r:id="rId79"/>
    <p:sldId id="766" r:id="rId80"/>
    <p:sldId id="746" r:id="rId81"/>
    <p:sldId id="700" r:id="rId82"/>
    <p:sldId id="701" r:id="rId83"/>
    <p:sldId id="702" r:id="rId84"/>
    <p:sldId id="703" r:id="rId85"/>
    <p:sldId id="704" r:id="rId86"/>
    <p:sldId id="705" r:id="rId87"/>
    <p:sldId id="706" r:id="rId88"/>
    <p:sldId id="707" r:id="rId89"/>
    <p:sldId id="708" r:id="rId90"/>
    <p:sldId id="709" r:id="rId91"/>
    <p:sldId id="710" r:id="rId92"/>
    <p:sldId id="711" r:id="rId93"/>
    <p:sldId id="712" r:id="rId94"/>
    <p:sldId id="713" r:id="rId95"/>
    <p:sldId id="714" r:id="rId96"/>
    <p:sldId id="715" r:id="rId97"/>
    <p:sldId id="716" r:id="rId98"/>
    <p:sldId id="717" r:id="rId99"/>
    <p:sldId id="718" r:id="rId100"/>
    <p:sldId id="719" r:id="rId101"/>
    <p:sldId id="720" r:id="rId102"/>
    <p:sldId id="721" r:id="rId103"/>
    <p:sldId id="722" r:id="rId104"/>
    <p:sldId id="723" r:id="rId105"/>
    <p:sldId id="724" r:id="rId106"/>
    <p:sldId id="725" r:id="rId107"/>
    <p:sldId id="726" r:id="rId108"/>
    <p:sldId id="727" r:id="rId109"/>
    <p:sldId id="728" r:id="rId110"/>
    <p:sldId id="729" r:id="rId111"/>
    <p:sldId id="730" r:id="rId112"/>
    <p:sldId id="731" r:id="rId113"/>
    <p:sldId id="732" r:id="rId114"/>
    <p:sldId id="733" r:id="rId115"/>
    <p:sldId id="734" r:id="rId116"/>
    <p:sldId id="735" r:id="rId117"/>
    <p:sldId id="736" r:id="rId118"/>
    <p:sldId id="737" r:id="rId119"/>
    <p:sldId id="738" r:id="rId120"/>
    <p:sldId id="739" r:id="rId121"/>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86" autoAdjust="0"/>
    <p:restoredTop sz="97536" autoAdjust="0"/>
  </p:normalViewPr>
  <p:slideViewPr>
    <p:cSldViewPr snapToObjects="1">
      <p:cViewPr varScale="1">
        <p:scale>
          <a:sx n="107" d="100"/>
          <a:sy n="107" d="100"/>
        </p:scale>
        <p:origin x="786" y="102"/>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varScale="1">
        <p:scale>
          <a:sx n="91" d="100"/>
          <a:sy n="91" d="100"/>
        </p:scale>
        <p:origin x="-2778" y="-96"/>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05A8D802-10D6-4CAB-B49F-6919581111BD}" type="slidenum">
              <a:rPr lang="en-US" altLang="ja-JP"/>
              <a:pPr>
                <a:defRPr/>
              </a:pPr>
              <a:t>‹#›</a:t>
            </a:fld>
            <a:endParaRPr lang="en-US" altLang="ja-JP"/>
          </a:p>
        </p:txBody>
      </p:sp>
      <p:pic>
        <p:nvPicPr>
          <p:cNvPr id="3078" name="Picture 6" descr="j-yoko1">
            <a:extLst>
              <a:ext uri="{FF2B5EF4-FFF2-40B4-BE49-F238E27FC236}">
                <a16:creationId xmlns:a16="http://schemas.microsoft.com/office/drawing/2014/main" id="{6543006B-CFA7-47E3-8B5F-C8CD0595E2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05025"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CB7B9B66-DD38-4944-889C-D76FEFBC0A68}"/>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680E50C5-8A1A-490E-BA04-DBA5E98C4B58}"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9B0DAC7-D3A9-4B2F-B95A-F144ABA5C9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C61832-4504-4F7B-A37B-7DC4695EAA94}"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D2DB0754-BF24-47AE-9586-C3A78260A850}"/>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44EC873B-A59F-42AF-AEAE-77983E1702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7DEC9C5E-B198-4C77-B212-06BBBD6DE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05CC4-27EC-41D3-B7E2-0CD2A6016F62}" type="slidenum">
              <a:rPr lang="en-US" altLang="ja-JP" sz="1300" smtClean="0">
                <a:ea typeface="ＭＳ Ｐゴシック" panose="020B0600070205080204" pitchFamily="50" charset="-128"/>
              </a:rPr>
              <a:pPr>
                <a:spcBef>
                  <a:spcPct val="0"/>
                </a:spcBef>
              </a:pPr>
              <a:t>105</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0456CA8D-9FCE-49F6-8FC6-E16276C91CC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823DF6E-11F3-4D91-9A74-73573007480E}" type="slidenum">
              <a:rPr lang="en-US" altLang="ja-JP" sz="1300">
                <a:ea typeface="ＭＳ Ｐゴシック" panose="020B0600070205080204" pitchFamily="50" charset="-128"/>
              </a:rPr>
              <a:pPr algn="r" eaLnBrk="1" hangingPunct="1">
                <a:spcBef>
                  <a:spcPct val="0"/>
                </a:spcBef>
              </a:pPr>
              <a:t>105</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E9AF7285-37EF-42E0-A24E-5BAA27B1447B}"/>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C4D1B1C0-173E-4C2A-AE37-9D05EF4A83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FE3ED3CE-4314-43BE-9AF7-2011887DB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1AB8EAF-4A09-4894-8CF1-EB0FBB8556DC}" type="slidenum">
              <a:rPr lang="en-US" altLang="ja-JP" sz="1300" smtClean="0">
                <a:ea typeface="ＭＳ Ｐゴシック" panose="020B0600070205080204" pitchFamily="50" charset="-128"/>
              </a:rPr>
              <a:pPr>
                <a:spcBef>
                  <a:spcPct val="0"/>
                </a:spcBef>
              </a:pPr>
              <a:t>106</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08C29066-8A35-4F96-8A07-63961D425DD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AB34CD-D74A-45FB-85EF-0A1E5A0BE4AE}" type="slidenum">
              <a:rPr lang="en-US" altLang="ja-JP" sz="1300">
                <a:ea typeface="ＭＳ Ｐゴシック" panose="020B0600070205080204" pitchFamily="50" charset="-128"/>
              </a:rPr>
              <a:pPr algn="r" eaLnBrk="1" hangingPunct="1">
                <a:spcBef>
                  <a:spcPct val="0"/>
                </a:spcBef>
              </a:pPr>
              <a:t>106</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1565E10E-8A75-4247-870C-F42AFECFCA43}"/>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778396A5-D355-472A-BA93-E28868FB6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9ECAEC82-26A0-455B-8C6E-C1C25A39E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E579EA-545E-4F9A-A426-DB941B45C795}"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6F34606-787A-423D-A146-BE24ACFEEB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B371FE8-54E9-4155-A6A9-143A95E69871}"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A81E55DE-C4DD-44FC-933A-9D2669A95BD9}"/>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E7ED3697-B13C-466B-A5E9-70063F12A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9691A219-1C60-4C84-86A9-CE2CEEDFC8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7DA484-39F5-464B-A167-DFA98F4B85BB}"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FF4425CA-58FB-4C9F-B9B8-1CF0E2E00A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4F96DB-8BD1-47BF-8424-BF533C0E3F79}"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09350D71-94E2-42CF-B6F9-78B28F9D1D03}"/>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9CD9CBFE-96EA-4CEA-9B19-4D8CF9BC55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4C3E7306-FBE0-4995-B171-F62039D825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198BE9-ED16-4D39-BF52-1A448F3715A5}"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AB680721-2A67-4003-BA93-797083EFAC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06059BB-A3B9-422B-B873-2EDDA33CC28A}"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B3394517-3912-465E-AF37-E841E1ACD01D}"/>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B7348B24-E7AB-467B-9615-335395DC55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E41C3F22-DBA7-4759-8FA9-3D1144773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BEDCDC6-245B-4B15-9D12-D81FF1D1459E}"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8F94E8E5-37AB-4816-B3E4-C884B493C8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597B901-9B32-425F-93DD-F5229350B8FD}"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6F7EB1AE-F668-4D6A-AB2D-75AF5294458B}"/>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CC22A69A-A3C2-49C6-AFAA-94C96E065A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BBD3F317-D3A0-4E71-94C4-EC379F1583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C27FCA3-F985-4773-A217-17C22418A583}"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6D25DC2A-2CF1-4983-9DC6-2E1D037264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56C9A20-A586-4B69-A90D-3CC72FB93965}"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4E8CA748-60E0-4075-8009-EEFC5AF96E17}"/>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A6D6B176-C5CC-464D-8B64-931FD3DF5C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42D5E903-F746-4A9B-BBCE-00160E65E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D07264-7286-45B9-B159-6E9920B580FD}"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D290DE92-D062-4333-B477-11241A118D7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56B822-F3AD-4481-A33B-F14C4ECD651B}"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DE515C0F-636E-47A7-A845-767B124A5EBD}"/>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C86781C3-4F51-4567-8BAC-28131D67E2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A53C2CAD-5917-46A7-B13F-2D9981CAF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FE1FB9-30CC-4BFF-B714-9E3DD113EDF6}"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55AE3D93-43BD-4D76-924F-C28A1BBA66A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F467C7-D680-419C-8A75-23AF9C7ECA16}"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D16F7526-E81C-442C-8CE5-121F4637C1A4}"/>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27DCAE18-E738-49B7-AE7D-90A840993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CA19180A-C034-45ED-A14E-FEC8A2060B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471877-4EBF-416D-9587-1B56D68D3713}"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FDB82FF4-8B0E-4252-86BC-87F2B2EA845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97BB46-948C-4B96-A5CB-9270C5FE2E6B}"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2497CA3A-2996-4E4A-B12D-C5C60C335D36}"/>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A7B493D5-F3A7-4732-A527-F96F299BC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37406228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6A0D8D28-0C78-4230-B896-9C7993166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72971F7-ACF5-4A09-9E90-2F963DD00FE4}"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80886FED-9870-4F94-9796-A28240A1787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248BC6-4AE4-4A2B-BE48-BDD37398DF6D}"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9CAAB285-8207-4090-B61E-948F195B77B2}"/>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0A385C50-B29E-43DA-BE58-F853D79E2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568336AF-C9BD-4CD1-AA29-800D51D1F8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1407F9-49B6-4771-84F6-CABDD476CD9E}"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055F12C3-397B-4636-82D8-4D54F919A0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A735922-D0A9-43B8-A537-BAB637116C4A}"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8376A99C-98B0-43E3-AB86-F2105159A76F}"/>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EEB3BA11-B2B1-446D-BFA0-AA7EA606E3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EBF3B5C8-36CD-4CB8-9FD3-312F1FD3E6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675C29-3242-42FC-A899-DAE7290AF9C4}"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C3315D53-ACF5-43FF-B282-60AE915E15D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0C6402-3247-49CB-AA17-567058359361}"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CCFC00F5-4737-4138-90A0-E2B048355697}"/>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7CE3F731-C115-4A46-B79F-4A6D41EC82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F968F44B-EDAB-48DF-A363-5ED5C5200B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3DC1C1E-CB0A-45ED-9F2C-791466A5FEFF}"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78584FE0-C6AF-48D6-B163-2E3A18552B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F9E85C-C083-4098-A661-95995FD41EEF}"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40E5EECC-3C90-4257-95E5-61090D4AAABF}"/>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5737AACE-518A-4311-AE3B-D89A336E7A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F04D7B3-56BB-46E1-9B88-8F3247B8C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0E3ADD-DA8C-4AE9-A274-AD5E16280B13}"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7799FC61-77E6-4F13-9FB7-58A28897EF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07F97C-BCAF-47C2-A8F8-F077D974BD28}"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D4456CBA-CC2A-4FBF-93F8-E6F781F24616}"/>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6C24FC8-20C0-4570-9E7C-4903B582BE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14C3AB7E-EBF9-431B-A47B-57A207A2E7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470DF9-21C3-4828-A5A5-3CB13E60B8C8}"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B2551588-0A20-4DDF-8CBD-95482A8FE02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408954-9FA6-4E65-A91F-C85A6D7AD333}"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A9503655-38A8-4058-9679-671803DC7EBF}"/>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809734D8-5006-4571-B7A7-5CE6F9063C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DA293DC-B96C-4A7F-9FC4-8237BEB14A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6B1E344-C1CA-437D-A27F-15369366DB6F}"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5D990527-F36F-4269-953B-6B5453BD033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028173B-1687-4503-B175-1A5739AD82C4}"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DDDF9695-930D-409C-8D42-59086D24A5F6}"/>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F3D08ADE-F2A9-4B2B-8B34-52ABC955EB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AC41FBCA-FFFD-43A6-8341-C0DE16B002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34137A-D804-4120-9740-F89EDF18F835}"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48FB5E0D-ECE5-4C8A-B5B4-509310F832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EB67E-83C0-463B-8F63-BCBA81AC8F29}"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F8D3F4A0-3DD7-4715-BCE7-063AD01C4F94}"/>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C4DC2BEF-3ECE-473C-8563-379C20A208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74C8B1C-A645-4AA8-A6D7-D949398B7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22C5CF-76DA-47AB-A881-C544615E9272}"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C8519D63-3DB4-4E6B-86A3-4C26B2A898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0C43A8B-CAEC-4C93-8361-D6D25D6ED3E8}"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783254B3-0A99-4715-A575-48B491BBDFE9}"/>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B776A155-6079-4415-8275-D773F18060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9FF7FB4-F3B7-4E0D-9B20-6A24082A45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7ABC63-AA46-4037-9001-D47AFDD4AD2D}"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37EE0DCA-A371-46AB-B847-A73565CD30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957E94-300D-4E9A-9BCF-AA50429AEBF4}"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56BEE6A9-6AB0-4AB1-8BC7-120F3C53D09F}"/>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75563328-2D44-43D2-8BDD-66A2DA6789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CA123A6-A451-4922-96A3-86CC99740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E7D1DC-8202-4AAB-B862-8EB545B9BBAB}"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AC1EA027-F157-4B49-B8F7-A7C000B3A0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E52E991-6E41-4857-928C-EFD8C4EF21C9}"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EDA31EE8-A191-4C5D-892E-845CDB127D2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D3B7C7BA-9AAF-4B66-85DC-ACD3ADFEA0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F7BE046-0A79-4BE7-BD8E-CDBDAF6EB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BEED53-4F33-4B21-A7F8-BC8BF09E720A}"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54FF56A0-A7F3-4250-81B7-BC1AF56528D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6CCBFD6-9516-4784-A1EF-1E33F67C4438}"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B7F20630-4DEA-44F2-BCA3-5BC220D016B5}"/>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07C503F1-BF6A-469D-868B-981BD32778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1DC66F8-E3F2-4BD3-BEDE-1C7C8413F6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7D208D-4130-4F61-8B81-15A96F711378}"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BBFF3CA7-628C-40AC-A771-C744FAED33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6982FC-95A1-407D-AE29-64B9793DAF45}"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0B5050C5-9B27-44A0-930B-3AE8E65DE1D5}"/>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1A2F81E-DB27-4794-B863-75B85CB21F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A489D8C-0A88-468A-A8D7-2F7B38D879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F88A7D-F773-4DB3-85DD-3C4A8E8C9EE0}"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05CA8446-AA69-47A0-BCA0-CFE74F4CF74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52A8655-1077-4D26-8ED5-21435A3B141B}"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10903B89-B5F4-4F25-B05F-9D82BB081DA3}"/>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95F880EB-3AC8-47D0-8ACB-782D20C474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9A9B135-553F-4F5D-9BBE-C6699D9B1C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906C5C-1108-4E76-8A53-06E5AE0E4A01}"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F97C703C-C739-4508-A846-F41E3CBD84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A818FF-0BA1-46C5-83D1-B4EA73312996}"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9639034B-B2A1-4F5A-92A0-E705A0D91F4A}"/>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E6B83A51-0E1B-426F-8BF0-EFA2D2B9F2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0CC06C-8337-4D82-B891-F15982CCB7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CC994D-7D31-4353-ABA8-D8909628F73F}"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CA47B525-197A-4306-AF5D-62AB2FD214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22A59C-99BA-469B-BC5B-B6404FE1A521}"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F1164D27-29AE-47B0-B359-D70E5A60E283}"/>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184E7E1F-F218-40C7-9CF1-48F3C5188A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457306E-F3FF-4D09-9F6C-F53A3192F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FFC3AA4-DE61-4E06-A0BE-4DD85DB4A301}"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A9DABD0C-AC14-4F46-B76A-68B6EC63A0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B1FF3A-11F3-4A2A-8ABB-20043F962CAA}"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1B4B34D2-2C5B-485E-B0C8-1C8908E045A4}"/>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7DB94ED1-07EF-4E57-A83C-F9F51486D3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AC13A74-5737-4070-B9DC-6EBEBB076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33E0773-8BF1-4E88-AF90-5166F1E5EAC4}"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32FCEBCA-04FE-489B-967F-BD2079B301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D6E6916-D5E6-48B8-AE06-EE7CB9AE41BF}"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B88A5347-FAAB-4EE7-99BB-D9D5F5D0D9D2}"/>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1DD6BD1-9174-4704-8E70-0C2F58E82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0974B173-F3D6-4A3D-A858-C1977D696F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F1FB6B-70C8-421C-8CD9-732177D59BE3}"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6B7FC511-9753-4495-B102-0FE9846FF3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D0560-31CD-4CC2-A86C-8EDE0E64D6D1}"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6CA6D610-4C72-423F-A6ED-A61B01AEAA0C}"/>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7783691E-C79A-4D97-8EBD-5DFF57405A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9EDBCEC7-A074-4B83-81B9-D3C8BD8C47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E9DF46B-6BE4-4F95-8504-CFE0B81B9B38}"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421EE3FC-5F80-43B7-8029-25469E74E1F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30A3991-EA63-4B74-8939-C63A2D9FFDA6}"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B096A32E-6884-4BCD-99E6-FA055575E815}"/>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065FEF16-5E12-473B-993B-4407654EB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35F3FE2-6253-4991-A19D-D3A8C102C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B399191-ABE3-42D0-876D-A5D9D84D4549}"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72E25D13-A90F-4FDF-85B1-111BF6484C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6AEEBAF-068B-41F1-8E2A-E7E65573EDAB}"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828C1FCD-6950-4283-AD5D-59820147E54C}"/>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61BC0F37-50DF-4879-A8E7-43430F3011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1483162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37E86B82-4D4A-4488-95FC-D63E313E07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CF0CC53-6D3A-48B6-BA37-053EB97C9B65}"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65539" name="Rectangle 7">
            <a:extLst>
              <a:ext uri="{FF2B5EF4-FFF2-40B4-BE49-F238E27FC236}">
                <a16:creationId xmlns:a16="http://schemas.microsoft.com/office/drawing/2014/main" id="{70FA60CE-BE91-42ED-8BF0-24013C5386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88AFEE8-ECE5-4DBB-9815-786C071A0051}"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65540" name="Rectangle 2">
            <a:extLst>
              <a:ext uri="{FF2B5EF4-FFF2-40B4-BE49-F238E27FC236}">
                <a16:creationId xmlns:a16="http://schemas.microsoft.com/office/drawing/2014/main" id="{1C2323A9-A58C-485E-B2A1-A00B7F697A85}"/>
              </a:ext>
            </a:extLst>
          </p:cNvPr>
          <p:cNvSpPr>
            <a:spLocks noGrp="1" noRot="1" noChangeAspect="1" noChangeArrowheads="1" noTextEdit="1"/>
          </p:cNvSpPr>
          <p:nvPr>
            <p:ph type="sldImg"/>
          </p:nvPr>
        </p:nvSpPr>
        <p:spPr>
          <a:xfrm>
            <a:off x="915988" y="744538"/>
            <a:ext cx="4965700" cy="3724275"/>
          </a:xfrm>
          <a:ln/>
        </p:spPr>
      </p:sp>
      <p:sp>
        <p:nvSpPr>
          <p:cNvPr id="65541" name="Rectangle 3">
            <a:extLst>
              <a:ext uri="{FF2B5EF4-FFF2-40B4-BE49-F238E27FC236}">
                <a16:creationId xmlns:a16="http://schemas.microsoft.com/office/drawing/2014/main" id="{1EC45705-6AF2-4211-A770-A9A4F3B62E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5F34265D-33A9-4CB4-A781-470398C5CF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A8BB61-29CF-4E1A-9696-1E17337BF63A}"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87F83170-1667-4136-96CA-AC5D91E5062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1D69BB9-A879-416B-AFB0-0534CB9D7B45}"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523A0713-0066-4B69-8EE2-0366287C1218}"/>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4D0D0DF0-3991-4015-8A81-7370FB7372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04829497-36C4-441B-BC62-A966AD5EFE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9CDEDFF-E501-4C67-B420-D8A03141EA8A}"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1FE4DEF5-530F-4B38-975B-B085BBC8C2C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01228A-EB3A-47FE-BA81-4728A8DF3B62}"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4F2B196D-2B14-4465-B2E2-7B1975DE29D0}"/>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769D2DE3-F659-43D5-8B19-586639B3F4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34</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34</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993154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F458963-BCFA-4101-8359-7C11E53A4C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57B3323-908C-41E2-901D-2CBCCB9F6A84}" type="slidenum">
              <a:rPr lang="en-US" altLang="ja-JP" sz="1300" smtClean="0">
                <a:ea typeface="ＭＳ Ｐゴシック" panose="020B0600070205080204" pitchFamily="50" charset="-128"/>
              </a:rPr>
              <a:pPr>
                <a:spcBef>
                  <a:spcPct val="0"/>
                </a:spcBef>
              </a:pPr>
              <a:t>35</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1377F5B-2490-4AC0-94C8-70480AB4981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AD8171E-DE4B-4990-8BB3-11AC53BC753F}" type="slidenum">
              <a:rPr lang="en-US" altLang="ja-JP" sz="1300">
                <a:ea typeface="ＭＳ Ｐゴシック" panose="020B0600070205080204" pitchFamily="50" charset="-128"/>
              </a:rPr>
              <a:pPr algn="r" eaLnBrk="1" hangingPunct="1">
                <a:spcBef>
                  <a:spcPct val="0"/>
                </a:spcBef>
              </a:pPr>
              <a:t>35</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7BC818E1-5D4A-4753-8045-7DB91C7735F5}"/>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F25362F3-B44D-4D17-B0BB-79C82F1092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680861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1B148D09-A5DB-4154-B0BA-283C2DB232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9C501F-EE09-4880-A2FA-73EA6EC004E5}" type="slidenum">
              <a:rPr lang="en-US" altLang="ja-JP" sz="1300" smtClean="0">
                <a:ea typeface="ＭＳ Ｐゴシック" panose="020B0600070205080204" pitchFamily="50" charset="-128"/>
              </a:rPr>
              <a:pPr>
                <a:spcBef>
                  <a:spcPct val="0"/>
                </a:spcBef>
              </a:pPr>
              <a:t>36</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4CE43EFC-3EC6-4A0C-8051-44E141A303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A8CB8-338F-495E-A95A-54E843D75AEF}" type="slidenum">
              <a:rPr lang="en-US" altLang="ja-JP" sz="1300">
                <a:ea typeface="ＭＳ Ｐゴシック" panose="020B0600070205080204" pitchFamily="50" charset="-128"/>
              </a:rPr>
              <a:pPr algn="r" eaLnBrk="1" hangingPunct="1">
                <a:spcBef>
                  <a:spcPct val="0"/>
                </a:spcBef>
              </a:pPr>
              <a:t>36</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95BAEA32-F6CF-4AA2-8444-2F7A6DE946FF}"/>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A3D51B23-AEE8-4CAC-BE35-26AA94CBB4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842236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5C665B78-B872-4159-8218-DA706C04C5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2A69156-1D7C-4B1D-873C-5DA022CA4D3B}" type="slidenum">
              <a:rPr lang="en-US" altLang="ja-JP" sz="1300" smtClean="0">
                <a:ea typeface="ＭＳ Ｐゴシック" panose="020B0600070205080204" pitchFamily="50" charset="-128"/>
              </a:rPr>
              <a:pPr>
                <a:spcBef>
                  <a:spcPct val="0"/>
                </a:spcBef>
              </a:pPr>
              <a:t>38</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2D1D2F11-996A-4347-8FAA-755795E95E9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558229-246D-433D-A1FD-0087623C0348}" type="slidenum">
              <a:rPr lang="en-US" altLang="ja-JP" sz="1300">
                <a:ea typeface="ＭＳ Ｐゴシック" panose="020B0600070205080204" pitchFamily="50" charset="-128"/>
              </a:rPr>
              <a:pPr algn="r" eaLnBrk="1" hangingPunct="1">
                <a:spcBef>
                  <a:spcPct val="0"/>
                </a:spcBef>
              </a:pPr>
              <a:t>38</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296AC7DB-B5D3-4BDD-9274-3BE70E546271}"/>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E12D7114-B97E-420D-B3A3-C58652C047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18711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0959149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1609326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2613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8227A9EE-606F-409F-B4D2-6A831E8A52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00A736-601C-463D-93C7-C0C97AD30A71}"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9219" name="Rectangle 7">
            <a:extLst>
              <a:ext uri="{FF2B5EF4-FFF2-40B4-BE49-F238E27FC236}">
                <a16:creationId xmlns:a16="http://schemas.microsoft.com/office/drawing/2014/main" id="{D2567ED5-5AF3-440E-9326-31B8FB8E75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DFBEF32-C1BD-4E17-8A01-337B91A5EEE5}"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9220" name="Rectangle 2">
            <a:extLst>
              <a:ext uri="{FF2B5EF4-FFF2-40B4-BE49-F238E27FC236}">
                <a16:creationId xmlns:a16="http://schemas.microsoft.com/office/drawing/2014/main" id="{52BB5D48-5963-463F-9A30-35D55A27CF40}"/>
              </a:ext>
            </a:extLst>
          </p:cNvPr>
          <p:cNvSpPr>
            <a:spLocks noGrp="1" noRot="1" noChangeAspect="1" noChangeArrowheads="1" noTextEdit="1"/>
          </p:cNvSpPr>
          <p:nvPr>
            <p:ph type="sldImg"/>
          </p:nvPr>
        </p:nvSpPr>
        <p:spPr>
          <a:xfrm>
            <a:off x="915988" y="744538"/>
            <a:ext cx="4965700" cy="3724275"/>
          </a:xfrm>
          <a:ln/>
        </p:spPr>
      </p:sp>
      <p:sp>
        <p:nvSpPr>
          <p:cNvPr id="9221" name="Rectangle 3">
            <a:extLst>
              <a:ext uri="{FF2B5EF4-FFF2-40B4-BE49-F238E27FC236}">
                <a16:creationId xmlns:a16="http://schemas.microsoft.com/office/drawing/2014/main" id="{7E17BD7F-2E46-4139-BDAA-B1A170DD9D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8914901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730853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1428160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63065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805318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525540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70462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236816FF-0C04-4DFD-A43B-0D5A7BEB5D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267A4B-FB8F-4E6D-819D-D1894200CDC0}"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A7BC5B07-0F16-41D5-B987-008BF479055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67862B2-ACEA-4921-9812-485BD4D750EB}"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56134828-1659-4DF0-A585-76977B10CF4E}"/>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C3B5AB3-8AF8-4FBB-B703-4924937E09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627070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3544927-9D57-44A2-B139-4F1F932347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D1D4E7B-ADB6-454E-92E5-CA85ADFC2057}"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214BB0A4-2846-4ACE-AD2F-DBB9B237EA9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553184-E925-4F2E-87E3-D8E41C3164B8}"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61E15130-A94F-486B-BA61-B6092F1C5BB9}"/>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DA19B4E6-9777-4179-AA6B-8CDC727E55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412803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2290AC23-4A7B-4CF4-8246-084E9979CD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3E2278C-514E-41BB-A929-81226DDC9178}"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8B4708B1-D413-4E34-929D-4BC32695C0B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483E18E-09EE-4D9B-9CA7-9FE5BBFBBF6B}"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5010C736-CD22-4FAE-A755-6CDB5DAE05D2}"/>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730C5F77-841B-44F3-962F-69BA7ED022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854110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4CFAAC8-AC4B-4A56-90F5-70266DEBDD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F02BF61-E850-48AB-BB1E-F54CD2B3E34B}"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53DECE88-12D8-435E-86AA-073F4490F4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B0C821-1BDA-4445-AEE1-BC240EBF8ABA}"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EC82EA98-45B1-40B7-B9E4-D016E5596796}"/>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58BCCC8E-2C42-45C8-8AC2-2D84E4A115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24775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F499CB18-4032-4E43-BB91-17272B4FE0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7D98F3F-74E5-48C9-BEB0-F04A3BAC480D}" type="slidenum">
              <a:rPr lang="en-US" altLang="ja-JP" sz="1300" smtClean="0">
                <a:ea typeface="ＭＳ Ｐゴシック" panose="020B0600070205080204" pitchFamily="50" charset="-128"/>
              </a:rPr>
              <a:pPr>
                <a:spcBef>
                  <a:spcPct val="0"/>
                </a:spcBef>
              </a:pPr>
              <a:t>5</a:t>
            </a:fld>
            <a:endParaRPr lang="en-US" altLang="ja-JP" sz="1300">
              <a:ea typeface="ＭＳ Ｐゴシック" panose="020B0600070205080204" pitchFamily="50" charset="-128"/>
            </a:endParaRPr>
          </a:p>
        </p:txBody>
      </p:sp>
      <p:sp>
        <p:nvSpPr>
          <p:cNvPr id="13315" name="Rectangle 7">
            <a:extLst>
              <a:ext uri="{FF2B5EF4-FFF2-40B4-BE49-F238E27FC236}">
                <a16:creationId xmlns:a16="http://schemas.microsoft.com/office/drawing/2014/main" id="{C8546D79-AABC-46FD-9662-E3635A0D753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EC1A746-1E65-4F0E-9BD6-8432FA59B4B2}" type="slidenum">
              <a:rPr lang="en-US" altLang="ja-JP" sz="1300">
                <a:ea typeface="ＭＳ Ｐゴシック" panose="020B0600070205080204" pitchFamily="50" charset="-128"/>
              </a:rPr>
              <a:pPr algn="r" eaLnBrk="1" hangingPunct="1">
                <a:spcBef>
                  <a:spcPct val="0"/>
                </a:spcBef>
              </a:pPr>
              <a:t>5</a:t>
            </a:fld>
            <a:endParaRPr lang="en-US" altLang="ja-JP" sz="1300">
              <a:ea typeface="ＭＳ Ｐゴシック" panose="020B0600070205080204" pitchFamily="50" charset="-128"/>
            </a:endParaRPr>
          </a:p>
        </p:txBody>
      </p:sp>
      <p:sp>
        <p:nvSpPr>
          <p:cNvPr id="13316" name="Rectangle 2">
            <a:extLst>
              <a:ext uri="{FF2B5EF4-FFF2-40B4-BE49-F238E27FC236}">
                <a16:creationId xmlns:a16="http://schemas.microsoft.com/office/drawing/2014/main" id="{8BDDDDF7-C8BB-4F57-B37F-7E421CCB2E48}"/>
              </a:ext>
            </a:extLst>
          </p:cNvPr>
          <p:cNvSpPr>
            <a:spLocks noGrp="1" noRot="1" noChangeAspect="1" noChangeArrowheads="1" noTextEdit="1"/>
          </p:cNvSpPr>
          <p:nvPr>
            <p:ph type="sldImg"/>
          </p:nvPr>
        </p:nvSpPr>
        <p:spPr>
          <a:xfrm>
            <a:off x="915988" y="744538"/>
            <a:ext cx="4965700" cy="3724275"/>
          </a:xfrm>
          <a:ln/>
        </p:spPr>
      </p:sp>
      <p:sp>
        <p:nvSpPr>
          <p:cNvPr id="13317" name="Rectangle 3">
            <a:extLst>
              <a:ext uri="{FF2B5EF4-FFF2-40B4-BE49-F238E27FC236}">
                <a16:creationId xmlns:a16="http://schemas.microsoft.com/office/drawing/2014/main" id="{503F37E0-46D5-43C8-A878-4CBBD4FF84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38209595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D47466A0-CFE5-4AE2-B591-E67C3A4493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B5DF7E-4776-4202-A2AE-2762B11F76AD}"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9ABFE433-BFDB-4B07-A042-D601CAEF32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D5F1AC-607F-4038-AF49-3DA44762E31F}"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B7B48AFF-E0DF-4373-BBE2-4223F284892D}"/>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BEC287EC-D976-407F-82D2-1EC872EA47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6960312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67422355-B3A5-4BE3-BB94-B26E759F2A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BBC6BE-7C1D-4538-A164-BBD45A1E2D7B}"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2647ED0F-B3E8-4E3C-8CE5-E7C984B015E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CC489A5-BAA2-4619-970F-F961054C7A74}"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C01CE31F-88FE-4352-86C4-38763ED40535}"/>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6BA7C386-27FE-4A1A-8A0A-4C80B1CE6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927132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561B301A-BEF9-411C-B598-6CB9A424B0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4AAE01E-1CA7-47F0-B904-7DE236EE1726}"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210280DD-8AF9-4110-AC1B-D336B8FA4B5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FAB16A-4786-493B-B2AA-F7FBAE35C815}"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92646EC2-27DF-4FBE-9A73-512AB7AC493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D13FC940-9B1C-4BF9-994F-CF94630F7C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519242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56</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56</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70758FF8-50B4-46A6-893F-2719268E3D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9C5A28F-C086-4FB7-81E8-C1315ED25C8E}" type="slidenum">
              <a:rPr lang="en-US" altLang="ja-JP" sz="1300" smtClean="0">
                <a:ea typeface="ＭＳ Ｐゴシック" panose="020B0600070205080204" pitchFamily="50" charset="-128"/>
              </a:rPr>
              <a:pPr>
                <a:spcBef>
                  <a:spcPct val="0"/>
                </a:spcBef>
              </a:pPr>
              <a:t>57</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EC02DF3B-B66F-48FF-989C-81EB83D4CD1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C6B8CE5-FFEC-491B-95A4-15EFA5DC29F5}" type="slidenum">
              <a:rPr lang="en-US" altLang="ja-JP" sz="1300">
                <a:ea typeface="ＭＳ Ｐゴシック" panose="020B0600070205080204" pitchFamily="50" charset="-128"/>
              </a:rPr>
              <a:pPr algn="r" eaLnBrk="1" hangingPunct="1">
                <a:spcBef>
                  <a:spcPct val="0"/>
                </a:spcBef>
              </a:pPr>
              <a:t>57</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1ADA8503-898E-468D-BE52-A0531E788F39}"/>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A3E9AF21-DF9D-485C-BACF-2B174E35F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6C50F511-C6F4-4020-9384-F2A3A8A56B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705F08D-7A1D-4D15-A730-C5E55A83D583}"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DABD9484-561E-4782-83FB-495D600715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E4703F-470B-4C44-B5BF-6E881CA0D6EE}"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F662056B-AA52-4848-935E-1B7B3F842CD1}"/>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A7681611-9917-4021-BF6B-A24D83871B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60</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60</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89431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20FE17FE-072A-4FDB-886B-3ACE2AECA2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60E54B7-1E79-442B-BE0A-F51FF0F0047F}"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1FFD7424-9764-4785-A6E1-C6F6DC971C3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20D927-1DBF-4BFB-B2D1-6FE59B1B637F}"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243C844B-69D5-46F4-8F98-3C6827F175EB}"/>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01C107E7-644D-45CD-90DF-B05ADB26FB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17830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ECBBFC27-AA56-4E58-B123-6E7962714C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A8C03B6-31E2-4ACE-9F57-39305119D62E}"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CB13C659-2669-4200-844A-6C42309AD7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28BC222-70FE-4AE9-8AA7-6172219D598D}"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885A3A29-6EB5-42C2-B32E-B587176278F7}"/>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FC98BBB9-46A3-44FE-9B01-97D3078E32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D319118B-A081-44EF-9AD0-06A4058303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BBCF2E6-D215-47FF-A1A5-9451EAAB36DC}"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A119717F-AC08-4637-BEA1-4E70C0F0DE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8DCFEC4-7362-4061-9CC5-D81560F57899}"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9F171298-541F-4F5C-A98B-2F65674EADBF}"/>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B97FB19C-ECF3-451F-89F9-AEF1EBD361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6174C654-405F-408E-8960-1C8E44A82C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82402B-DC93-445D-A59C-ECC51D971C49}"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71F50010-A85E-4565-979F-608970418DB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10CB752-EACD-4185-999E-289BA1969654}"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A1743FA8-5E4F-408D-ACBA-A0DF7EC0E14E}"/>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9581AE42-D9B4-41E6-9DEB-30ABAAC983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44B26ECE-3DAB-4A5B-9186-9AB4D1CB0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AA62C8-8B0D-4C07-A016-B4E5D0AB77BA}"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17D5B190-4175-4240-B0C2-815ECCDD30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79D9080-664D-4F5B-98B6-A284F29CA9A4}"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19D8151C-D892-4C96-9E32-DCCCAC8D76B9}"/>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E29EB319-EBF2-4150-B5E2-7EE41F902B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84F0D5F-AF47-4E38-94D1-FDD3844FF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B96E33E-BE3B-426C-BDDC-18E7B492A688}"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2610F09-D11D-4393-B723-5AD90E9B62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94E3E1-8614-4F7C-9C33-A4F6726AA156}"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63214C12-3C24-415A-A41F-8DDAEC63BB34}"/>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AE8E30E8-769E-4497-B598-62F6393EB1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77DA4B28-3A43-4218-BFCD-454C7CFEA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0CC232-211C-4BFB-A621-B984C8728CB8}"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1922DC25-0A49-40DA-AC20-D87677D6F34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DB9E25-C917-4620-96E2-E5D606E5EB16}"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D91C8CA8-2260-4A8F-9AF0-11023CD536B0}"/>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69E519B3-F4D2-4290-9D4D-B8407EB3DE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5CB05A97-43AC-4FAA-82C2-22A82F7800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9B4F019-0C8B-4BBE-B2CA-576BC99A87D4}"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863BD9E5-7A3B-49F1-85F2-A3C659D048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91664B-E598-42C9-BEEF-3D88C52F2DAB}"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DEA0B15A-3B7A-4F36-BB00-80E6100572B4}"/>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300F9C1D-D841-4190-A708-EF70A3D97C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089C09F-77DD-45E4-906B-3B79BB869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D2317CE-2A6F-4113-A7B1-5A122808515A}"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D7303591-6019-4516-B410-23C2A927C2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CBD875-501C-4917-AF32-E1475432C69A}"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B18290A7-CE36-4182-9686-C6B0D7232F18}"/>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378ACA67-982F-477F-B8ED-0B6460ECD1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03F3F58E-86A2-4494-892D-6DDEE86CD9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2A29A06-8D3D-4E28-B458-18B79C121C1F}"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9B592986-4395-47FA-A201-3BDBDAA78BC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1F0866-67AC-4F02-B038-559295313855}"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1B05E760-D5A3-4D94-B861-00268FD88CA8}"/>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57FFFCCF-F5E2-4B93-AA53-05030D0BF5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2118CB67-9F05-4CDB-BF81-C6426757EB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F69442A-AE1F-4071-8673-435E68000338}" type="slidenum">
              <a:rPr lang="en-US" altLang="ja-JP" sz="1300" smtClean="0">
                <a:ea typeface="ＭＳ Ｐゴシック" panose="020B0600070205080204" pitchFamily="50" charset="-128"/>
              </a:rPr>
              <a:pPr>
                <a:spcBef>
                  <a:spcPct val="0"/>
                </a:spcBef>
              </a:pPr>
              <a:t>7</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F55585CE-ECAF-4B63-B147-7CA2B43FED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4E653-1369-426B-A74B-69B3D5911DE3}" type="slidenum">
              <a:rPr lang="en-US" altLang="ja-JP" sz="1300">
                <a:ea typeface="ＭＳ Ｐゴシック" panose="020B0600070205080204" pitchFamily="50" charset="-128"/>
              </a:rPr>
              <a:pPr algn="r" eaLnBrk="1" hangingPunct="1">
                <a:spcBef>
                  <a:spcPct val="0"/>
                </a:spcBef>
              </a:pPr>
              <a:t>7</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84FE4010-30B6-4090-A068-8175F0F5DCD2}"/>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B53F13D6-A15D-4EDE-870D-371C416B4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91305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79C6CB76-9FDD-4F33-810F-74E4538B0E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14C2F6B-30F0-4D8F-A3A7-42D5856A67C5}"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365EC4CE-F0C1-4470-B440-AF00B05D648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DE9D87B-3FB1-498E-9507-2DCE44CC6EAE}"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527DA004-5DD0-466A-B497-B81323A6F152}"/>
              </a:ext>
            </a:extLst>
          </p:cNvPr>
          <p:cNvSpPr>
            <a:spLocks noGrp="1" noRot="1" noChangeAspec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DCBE84B9-59B3-4F0B-A367-E88703F439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8CB8740B-00BD-479C-A0FC-0981D715A3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9B1A19-A044-471C-A7C7-FE7E83FB5347}"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D55FF004-6FE4-4A42-9F03-159D632A13A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D7094B-55D5-48D0-BCED-DE4CFDB56584}"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149F6286-DC94-4A34-A5B6-81982BD9402D}"/>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D6F74CC1-BD93-4E42-B304-87452905B1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7366138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8530801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843653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0618880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9029323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7341748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BB5C6F51-1497-4EC0-892E-6956DE1775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61F8DF3-6347-4A41-A655-B7ABD9C0C8CD}"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C35FF559-47F2-47E6-8E57-41C6FB0AC8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DE2454-3B88-4F75-875D-7068C1B9098D}"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C9D57764-F33F-45CC-8010-0743D92581FE}"/>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33B14732-DBE0-46E3-AC3A-B8AFCC418D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EC0964E2-B1F4-4E2A-B486-C9380D3528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AF8D75-B2E5-4CE6-BEBA-CF59BDD262CB}" type="slidenum">
              <a:rPr lang="en-US" altLang="ja-JP" sz="1300" smtClean="0">
                <a:ea typeface="ＭＳ Ｐゴシック" panose="020B0600070205080204" pitchFamily="50" charset="-128"/>
              </a:rPr>
              <a:pPr>
                <a:spcBef>
                  <a:spcPct val="0"/>
                </a:spcBef>
              </a:pPr>
              <a:t>83</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C4CB12B2-5DFA-4994-B3BF-C0FBE504ED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5CE62F2-1C2C-424A-9F55-DA8612D5B42B}" type="slidenum">
              <a:rPr lang="en-US" altLang="ja-JP" sz="1300">
                <a:ea typeface="ＭＳ Ｐゴシック" panose="020B0600070205080204" pitchFamily="50" charset="-128"/>
              </a:rPr>
              <a:pPr algn="r" eaLnBrk="1" hangingPunct="1">
                <a:spcBef>
                  <a:spcPct val="0"/>
                </a:spcBef>
              </a:pPr>
              <a:t>83</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372B0870-F32B-4EFC-A412-1D668EC8C298}"/>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F1B2F526-7174-4DE6-AC4F-971B23331B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9</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9</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5262386B-4425-4B5A-A5FD-72B91430BF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AE585F-7D89-4E46-8158-1B31B8374A7D}"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C5642235-CA04-4000-ABB5-635726C9DB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67B93DE-0509-4DA1-8EE9-851D08A85B17}"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FF894FCF-F81D-4836-BF55-1A4734385E7B}"/>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F7AC6205-4D51-4836-83AE-22AF2428DE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8085B78-C456-43C7-99FD-B4F436D1A9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27F2FB3-3C6B-4AC9-A639-43E3D0A4C19C}"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9BD4D8E8-282B-4BAF-AEB9-C174A2AA3A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888C43D-F5C7-4032-A05F-C775B331CE95}"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F398FBD9-2EA8-4E3C-A6B6-D722C120E7BE}"/>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04F711D-DD45-4B39-82E5-A3979CA6A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AE0A4293-B0C8-4DF7-A1A9-FA2C14870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B2D01B-2E6B-4C0C-BB02-FF68DA6584D2}"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DE2318B2-ECC0-493C-AAEE-B51B959D8F8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E7FC7D-86B3-4E3E-8194-E227C015219C}"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2ACB7C6D-6206-495D-A0DA-3E357F2960AB}"/>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6A75EE9D-5FFE-48F4-82F4-636D6C450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5E615F37-CC74-45A3-B8AF-3B8464EE75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262FE86-2918-45AF-A51B-70876538765F}"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CFB3368E-D0F1-454F-AB1A-65D8EE36EDC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632AD1B-3E07-472E-97A4-92B7B6BBCF69}"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6F2DC353-89C5-477F-A2F5-AA1F4A91773C}"/>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E1BDEDB2-A40E-46E6-8F04-BA311B9F00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6026A5F7-5FC3-49AD-8E89-405F1726FD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18E8269-109F-486F-B496-949453C1E74D}"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71CE6EE0-7CE8-47F8-B795-26084C46E8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778A57-FB55-4C15-957E-B7BD90D4D455}"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36C8C8F8-BA96-4B3B-B52F-8B0384DA19E7}"/>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A2AAD266-9AB9-4466-9FAB-8DC0C5CCCF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572B6995-6BAD-4FBE-B92B-086E395BD2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36F2C1-EC37-44F1-B592-06D301E65294}"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7178AFB3-C25E-4AC4-9DBA-78D200C532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BD8429-BEF5-42E1-B368-1E852E26A9AD}"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7B7AFCF0-8620-4F72-B424-F5AADA0A2BAE}"/>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A0A53870-A03E-43F7-9963-6EF6BF04D5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29642DFE-3D69-4F83-A69E-F3D9010B5D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7903772-8319-4DD3-A680-71F23CA9B4BE}"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CCEC258B-5624-4D97-991E-7D207C92761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08BA2FD-FB65-416F-AA45-FE079CDB8FC1}"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5972A247-17C8-4481-B3D7-BCE650015F7A}"/>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24473DC9-91EC-4CEF-88AC-EFC106D559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52D51026-7E6F-45CE-9DE0-8EE7A9E659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022E5D-7828-42E1-9107-E0DFE1E16907}"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BF5D84D7-8039-43FF-A2EA-E2C3903EF4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4C007BD-6801-48CD-AC20-43D8D82646AB}"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EF400B12-A407-40CD-A566-32D4E6EDDCDC}"/>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67295DA5-04BF-4A35-B71A-95AF36534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2EDB83E2-B916-45E9-954D-D81929502C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B79859-FED3-4F94-A79B-AF6C1A245E26}"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7BBDF106-A016-4386-8019-736037E69B3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956DCCB-CC71-406B-8B3E-22BF2837D820}"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A5A67EAE-AE5C-4A35-9DC8-220C401272CA}"/>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D9CB4461-5DCE-4D31-9E62-38ED2295AE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A967236F-7D92-4B43-BC51-73286FE941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2657E8-0645-4F7C-BD86-66B97B6DE1B9}" type="slidenum">
              <a:rPr lang="en-US" altLang="ja-JP" sz="1300" smtClean="0">
                <a:ea typeface="ＭＳ Ｐゴシック" panose="020B0600070205080204" pitchFamily="50" charset="-128"/>
              </a:rPr>
              <a:pPr>
                <a:spcBef>
                  <a:spcPct val="0"/>
                </a:spcBef>
              </a:pPr>
              <a:t>93</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9EFDB43C-D345-42F7-B4BE-D137FF7D51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071D11-2F42-400C-870C-08A76A47AEB4}" type="slidenum">
              <a:rPr lang="en-US" altLang="ja-JP" sz="1300">
                <a:ea typeface="ＭＳ Ｐゴシック" panose="020B0600070205080204" pitchFamily="50" charset="-128"/>
              </a:rPr>
              <a:pPr algn="r" eaLnBrk="1" hangingPunct="1">
                <a:spcBef>
                  <a:spcPct val="0"/>
                </a:spcBef>
              </a:pPr>
              <a:t>93</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C091976-16B7-41E5-8135-EC2341FC1D18}"/>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D68AD9CF-2B32-4C11-8CD3-AEF63633B1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0B86536B-0BA7-4E1F-8CED-80110699B1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80A1FFD-92B2-48EF-85F7-7EDBA3442E63}" type="slidenum">
              <a:rPr lang="en-US" altLang="ja-JP" sz="1300" smtClean="0">
                <a:ea typeface="ＭＳ Ｐゴシック" panose="020B0600070205080204" pitchFamily="50" charset="-128"/>
              </a:rPr>
              <a:pPr>
                <a:spcBef>
                  <a:spcPct val="0"/>
                </a:spcBef>
              </a:pPr>
              <a:t>95</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01146355-5E82-49A6-890E-6494769A371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39DEB-4347-4A35-8F69-5E704E8A91BE}" type="slidenum">
              <a:rPr lang="en-US" altLang="ja-JP" sz="1300">
                <a:ea typeface="ＭＳ Ｐゴシック" panose="020B0600070205080204" pitchFamily="50" charset="-128"/>
              </a:rPr>
              <a:pPr algn="r" eaLnBrk="1" hangingPunct="1">
                <a:spcBef>
                  <a:spcPct val="0"/>
                </a:spcBef>
              </a:pPr>
              <a:t>95</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69A0EA43-5DE8-4548-9020-964342ECE329}"/>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6DFA6239-4C50-425F-82EB-0C74059EE0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655E0074-444F-4416-974B-7E91EDC7EB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1AA8AC1-E4BB-496A-A068-94838C481467}" type="slidenum">
              <a:rPr lang="en-US" altLang="ja-JP" sz="1300" smtClean="0">
                <a:ea typeface="ＭＳ Ｐゴシック" panose="020B0600070205080204" pitchFamily="50" charset="-128"/>
              </a:rPr>
              <a:pPr>
                <a:spcBef>
                  <a:spcPct val="0"/>
                </a:spcBef>
              </a:pPr>
              <a:t>96</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63BB33DF-7139-4C1E-B350-B9C8C5AA0A0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A65443E-8156-417F-B0D4-555CBFEF4301}" type="slidenum">
              <a:rPr lang="en-US" altLang="ja-JP" sz="1300">
                <a:ea typeface="ＭＳ Ｐゴシック" panose="020B0600070205080204" pitchFamily="50" charset="-128"/>
              </a:rPr>
              <a:pPr algn="r" eaLnBrk="1" hangingPunct="1">
                <a:spcBef>
                  <a:spcPct val="0"/>
                </a:spcBef>
              </a:pPr>
              <a:t>96</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A134E9E5-3445-449D-97EC-FA6AC8EC17F5}"/>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E071D580-15AD-45C4-8D09-7BEA3554DA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EE76272F-66E9-4DC7-9243-2A74130AD7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59BAFF-041A-44F5-A628-B3E63EF16213}" type="slidenum">
              <a:rPr lang="en-US" altLang="ja-JP" sz="1300" smtClean="0">
                <a:ea typeface="ＭＳ Ｐゴシック" panose="020B0600070205080204" pitchFamily="50" charset="-128"/>
              </a:rPr>
              <a:pPr>
                <a:spcBef>
                  <a:spcPct val="0"/>
                </a:spcBef>
              </a:pPr>
              <a:t>97</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EF1A9029-EE49-4408-97A7-6F5AB527ACC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01EEE4-E412-4D31-8C73-1911ADFEE97C}" type="slidenum">
              <a:rPr lang="en-US" altLang="ja-JP" sz="1300">
                <a:ea typeface="ＭＳ Ｐゴシック" panose="020B0600070205080204" pitchFamily="50" charset="-128"/>
              </a:rPr>
              <a:pPr algn="r" eaLnBrk="1" hangingPunct="1">
                <a:spcBef>
                  <a:spcPct val="0"/>
                </a:spcBef>
              </a:pPr>
              <a:t>97</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4AA87135-5597-49AF-B6F9-0D1F42A7003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C66D0524-1494-4014-B29A-AB8A651C07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6B6BED3A-55DC-43CD-9738-89F5D2958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A75444D-1CA2-4D92-84D8-D6FFF740FCA8}"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5E8EC37C-E105-4E5C-A54F-DD8BE3E4DE4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F56F352-D778-4867-A8DC-A13F80EEDD7F}"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590300DE-C70D-4282-A932-B2004294CC69}"/>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34BD52DE-10A9-41F0-886F-2A14674A7A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755AD11-62EE-4155-85B4-831F326C0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0611F7-67E9-4D51-B193-26573EFC8C7C}"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5EC23E85-D047-480B-97E2-838A7EC4F6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41DB08-FE0E-4ED5-A0F1-428050A9E193}"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6B2B3D55-1C85-4CE9-B68C-F11F90312D52}"/>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69193FC0-931B-430D-932C-1F12812760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E9C159A4-8597-44F4-9732-97DC75F3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8C2CC5-A1A1-42C2-88F0-9C8D0938AA46}"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4DA481B-8796-486E-8759-6E87DE6FD0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0350DB5-407E-44FA-A7F6-C5354EEA65BA}"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B80F21EB-F0EC-46A6-9472-7C89D2FB3A41}"/>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66423271-8B92-4571-8E6A-F2B092016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BDB92A67-001C-4180-84C0-C220B8F2ED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26629D-561D-4732-821B-BE936B621A33}" type="slidenum">
              <a:rPr lang="en-US" altLang="ja-JP" sz="1300" smtClean="0">
                <a:ea typeface="ＭＳ Ｐゴシック" panose="020B0600070205080204" pitchFamily="50" charset="-128"/>
              </a:rPr>
              <a:pPr>
                <a:spcBef>
                  <a:spcPct val="0"/>
                </a:spcBef>
              </a:pPr>
              <a:t>101</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C8D6C8E0-729F-4B8F-AC80-6AC5F355C9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691D8F5-9E04-488E-BF62-6055F82AF676}" type="slidenum">
              <a:rPr lang="en-US" altLang="ja-JP" sz="1300">
                <a:ea typeface="ＭＳ Ｐゴシック" panose="020B0600070205080204" pitchFamily="50" charset="-128"/>
              </a:rPr>
              <a:pPr algn="r" eaLnBrk="1" hangingPunct="1">
                <a:spcBef>
                  <a:spcPct val="0"/>
                </a:spcBef>
              </a:pPr>
              <a:t>101</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0D978FD0-2730-46CD-9021-8A8F2372AC57}"/>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5EFB1B67-B7B2-439A-90DE-BE7817D53E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E374C7DA-0C51-49AE-ABB6-25992FB9EE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E88502-1874-4989-B2FA-7D313C9909BC}"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2A5126E7-1769-4554-9481-73E571AD8A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0F676B7-BFFE-42D7-88CB-73F4D816AB60}"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410F4C87-608A-4200-B2A8-2F7F6490CAF9}"/>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4D5306B4-BAF5-48B0-8A6A-89A866615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F906BFA9-BDA2-4D94-BB2B-E4A8C4243E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4203F-FCAC-42E8-8BD0-E910B6817F94}"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84171FC2-6A24-493A-8D21-076BD819BC8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13CE2C3-217A-4310-8E50-7D18EB393FC5}"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D79D8310-E5FB-41C3-A1C3-EEA4A6816871}"/>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4323B32C-A682-4311-A2B4-493CF63B5D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EA78C5AF-AA82-4969-9B63-0FCCBAD6E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F9E230-4AA2-42DF-A57E-AD79E8E80711}"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5A82E225-AB6F-4A57-8DC8-77B7A0BA92E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E8685A-D171-4FBF-A6CC-7A27EA440F8E}"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DD5FC5E3-3F76-4144-A95C-1F1499939D44}"/>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B76BB804-AD80-43C0-894D-9D8F37175E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DE8CD9DC-D160-474C-9143-F2EF2AEB7E04}"/>
              </a:ext>
            </a:extLst>
          </p:cNvPr>
          <p:cNvSpPr>
            <a:spLocks noGrp="1" noChangeArrowheads="1"/>
          </p:cNvSpPr>
          <p:nvPr>
            <p:ph type="sldNum" sz="quarter" idx="10"/>
          </p:nvPr>
        </p:nvSpPr>
        <p:spPr>
          <a:ln/>
        </p:spPr>
        <p:txBody>
          <a:bodyPr/>
          <a:lstStyle>
            <a:lvl1pPr>
              <a:defRPr/>
            </a:lvl1pPr>
          </a:lstStyle>
          <a:p>
            <a:pPr>
              <a:defRPr/>
            </a:pPr>
            <a:fld id="{8B56C860-ABAA-4712-83E7-4496EA16ADF2}" type="slidenum">
              <a:rPr lang="en-US" altLang="ja-JP"/>
              <a:pPr>
                <a:defRPr/>
              </a:pPr>
              <a:t>‹#›</a:t>
            </a:fld>
            <a:endParaRPr lang="en-US" altLang="ja-JP"/>
          </a:p>
        </p:txBody>
      </p:sp>
    </p:spTree>
    <p:extLst>
      <p:ext uri="{BB962C8B-B14F-4D97-AF65-F5344CB8AC3E}">
        <p14:creationId xmlns:p14="http://schemas.microsoft.com/office/powerpoint/2010/main" val="245293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0FB8317A-D180-434E-B8BC-2BFE647A082E}"/>
              </a:ext>
            </a:extLst>
          </p:cNvPr>
          <p:cNvSpPr>
            <a:spLocks noGrp="1" noChangeArrowheads="1"/>
          </p:cNvSpPr>
          <p:nvPr>
            <p:ph type="sldNum" sz="quarter" idx="10"/>
          </p:nvPr>
        </p:nvSpPr>
        <p:spPr>
          <a:ln/>
        </p:spPr>
        <p:txBody>
          <a:bodyPr/>
          <a:lstStyle>
            <a:lvl1pPr>
              <a:defRPr/>
            </a:lvl1pPr>
          </a:lstStyle>
          <a:p>
            <a:pPr>
              <a:defRPr/>
            </a:pPr>
            <a:fld id="{06806249-A2B0-41ED-9C3E-CFB757AC59C8}" type="slidenum">
              <a:rPr lang="en-US" altLang="ja-JP"/>
              <a:pPr>
                <a:defRPr/>
              </a:pPr>
              <a:t>‹#›</a:t>
            </a:fld>
            <a:endParaRPr lang="en-US" altLang="ja-JP"/>
          </a:p>
        </p:txBody>
      </p:sp>
    </p:spTree>
    <p:extLst>
      <p:ext uri="{BB962C8B-B14F-4D97-AF65-F5344CB8AC3E}">
        <p14:creationId xmlns:p14="http://schemas.microsoft.com/office/powerpoint/2010/main" val="4206255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BF9B3A7-6B12-43CD-8977-62E1EE2B8BF6}"/>
              </a:ext>
            </a:extLst>
          </p:cNvPr>
          <p:cNvSpPr>
            <a:spLocks noGrp="1" noChangeArrowheads="1"/>
          </p:cNvSpPr>
          <p:nvPr>
            <p:ph type="sldNum" sz="quarter" idx="10"/>
          </p:nvPr>
        </p:nvSpPr>
        <p:spPr>
          <a:ln/>
        </p:spPr>
        <p:txBody>
          <a:bodyPr/>
          <a:lstStyle>
            <a:lvl1pPr>
              <a:defRPr/>
            </a:lvl1pPr>
          </a:lstStyle>
          <a:p>
            <a:pPr>
              <a:defRPr/>
            </a:pPr>
            <a:fld id="{4457320F-D911-4EE5-9635-DD0ABB1C2AC5}" type="slidenum">
              <a:rPr lang="en-US" altLang="ja-JP"/>
              <a:pPr>
                <a:defRPr/>
              </a:pPr>
              <a:t>‹#›</a:t>
            </a:fld>
            <a:endParaRPr lang="en-US" altLang="ja-JP"/>
          </a:p>
        </p:txBody>
      </p:sp>
    </p:spTree>
    <p:extLst>
      <p:ext uri="{BB962C8B-B14F-4D97-AF65-F5344CB8AC3E}">
        <p14:creationId xmlns:p14="http://schemas.microsoft.com/office/powerpoint/2010/main" val="939777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92EBE96B-C33E-46A8-88B2-214ED719D8C9}"/>
              </a:ext>
            </a:extLst>
          </p:cNvPr>
          <p:cNvSpPr>
            <a:spLocks noGrp="1" noChangeArrowheads="1"/>
          </p:cNvSpPr>
          <p:nvPr>
            <p:ph type="sldNum" sz="quarter" idx="10"/>
          </p:nvPr>
        </p:nvSpPr>
        <p:spPr>
          <a:ln/>
        </p:spPr>
        <p:txBody>
          <a:bodyPr/>
          <a:lstStyle>
            <a:lvl1pPr>
              <a:defRPr/>
            </a:lvl1pPr>
          </a:lstStyle>
          <a:p>
            <a:pPr>
              <a:defRPr/>
            </a:pPr>
            <a:fld id="{3D2E7CD6-0849-4B4F-93F0-1C8799A952B7}" type="slidenum">
              <a:rPr lang="en-US" altLang="ja-JP"/>
              <a:pPr>
                <a:defRPr/>
              </a:pPr>
              <a:t>‹#›</a:t>
            </a:fld>
            <a:endParaRPr lang="en-US" altLang="ja-JP"/>
          </a:p>
        </p:txBody>
      </p:sp>
    </p:spTree>
    <p:extLst>
      <p:ext uri="{BB962C8B-B14F-4D97-AF65-F5344CB8AC3E}">
        <p14:creationId xmlns:p14="http://schemas.microsoft.com/office/powerpoint/2010/main" val="1464538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3F54C881-6EB8-4AE7-B1F2-2363DB6041EC}"/>
              </a:ext>
            </a:extLst>
          </p:cNvPr>
          <p:cNvSpPr>
            <a:spLocks noGrp="1" noChangeArrowheads="1"/>
          </p:cNvSpPr>
          <p:nvPr>
            <p:ph type="sldNum" sz="quarter" idx="10"/>
          </p:nvPr>
        </p:nvSpPr>
        <p:spPr>
          <a:ln/>
        </p:spPr>
        <p:txBody>
          <a:bodyPr/>
          <a:lstStyle>
            <a:lvl1pPr>
              <a:defRPr/>
            </a:lvl1pPr>
          </a:lstStyle>
          <a:p>
            <a:pPr>
              <a:defRPr/>
            </a:pPr>
            <a:fld id="{32A5F570-5769-4B4C-9418-98E223823D66}" type="slidenum">
              <a:rPr lang="en-US" altLang="ja-JP"/>
              <a:pPr>
                <a:defRPr/>
              </a:pPr>
              <a:t>‹#›</a:t>
            </a:fld>
            <a:endParaRPr lang="en-US" altLang="ja-JP"/>
          </a:p>
        </p:txBody>
      </p:sp>
    </p:spTree>
    <p:extLst>
      <p:ext uri="{BB962C8B-B14F-4D97-AF65-F5344CB8AC3E}">
        <p14:creationId xmlns:p14="http://schemas.microsoft.com/office/powerpoint/2010/main" val="194043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2BA6501B-B72D-4E8C-BC2F-E4C1CCED3D26}"/>
              </a:ext>
            </a:extLst>
          </p:cNvPr>
          <p:cNvSpPr>
            <a:spLocks noGrp="1" noChangeArrowheads="1"/>
          </p:cNvSpPr>
          <p:nvPr>
            <p:ph type="sldNum" sz="quarter" idx="10"/>
          </p:nvPr>
        </p:nvSpPr>
        <p:spPr>
          <a:ln/>
        </p:spPr>
        <p:txBody>
          <a:bodyPr/>
          <a:lstStyle>
            <a:lvl1pPr>
              <a:defRPr/>
            </a:lvl1pPr>
          </a:lstStyle>
          <a:p>
            <a:pPr>
              <a:defRPr/>
            </a:pPr>
            <a:fld id="{BF020910-3E8F-4DC8-B0F6-82051DAED11A}" type="slidenum">
              <a:rPr lang="en-US" altLang="ja-JP"/>
              <a:pPr>
                <a:defRPr/>
              </a:pPr>
              <a:t>‹#›</a:t>
            </a:fld>
            <a:endParaRPr lang="en-US" altLang="ja-JP"/>
          </a:p>
        </p:txBody>
      </p:sp>
    </p:spTree>
    <p:extLst>
      <p:ext uri="{BB962C8B-B14F-4D97-AF65-F5344CB8AC3E}">
        <p14:creationId xmlns:p14="http://schemas.microsoft.com/office/powerpoint/2010/main" val="196586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A6105A-07BF-4DA0-8E9C-668D7E4768F6}"/>
              </a:ext>
            </a:extLst>
          </p:cNvPr>
          <p:cNvSpPr>
            <a:spLocks noGrp="1" noChangeArrowheads="1"/>
          </p:cNvSpPr>
          <p:nvPr>
            <p:ph type="sldNum" sz="quarter" idx="10"/>
          </p:nvPr>
        </p:nvSpPr>
        <p:spPr>
          <a:ln/>
        </p:spPr>
        <p:txBody>
          <a:bodyPr/>
          <a:lstStyle>
            <a:lvl1pPr>
              <a:defRPr/>
            </a:lvl1pPr>
          </a:lstStyle>
          <a:p>
            <a:pPr>
              <a:defRPr/>
            </a:pPr>
            <a:fld id="{794584ED-5C77-4E28-8133-AB45F27130B7}" type="slidenum">
              <a:rPr lang="en-US" altLang="ja-JP"/>
              <a:pPr>
                <a:defRPr/>
              </a:pPr>
              <a:t>‹#›</a:t>
            </a:fld>
            <a:endParaRPr lang="en-US" altLang="ja-JP"/>
          </a:p>
        </p:txBody>
      </p:sp>
    </p:spTree>
    <p:extLst>
      <p:ext uri="{BB962C8B-B14F-4D97-AF65-F5344CB8AC3E}">
        <p14:creationId xmlns:p14="http://schemas.microsoft.com/office/powerpoint/2010/main" val="91919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FE3499F6-9813-4C66-96BB-E9F0CE8CA9B6}"/>
              </a:ext>
            </a:extLst>
          </p:cNvPr>
          <p:cNvSpPr>
            <a:spLocks noGrp="1" noChangeArrowheads="1"/>
          </p:cNvSpPr>
          <p:nvPr>
            <p:ph type="sldNum" sz="quarter" idx="10"/>
          </p:nvPr>
        </p:nvSpPr>
        <p:spPr>
          <a:ln/>
        </p:spPr>
        <p:txBody>
          <a:bodyPr/>
          <a:lstStyle>
            <a:lvl1pPr>
              <a:defRPr/>
            </a:lvl1pPr>
          </a:lstStyle>
          <a:p>
            <a:pPr>
              <a:defRPr/>
            </a:pPr>
            <a:fld id="{D4307346-2ECF-409F-BBDA-4062D65ACB21}" type="slidenum">
              <a:rPr lang="en-US" altLang="ja-JP"/>
              <a:pPr>
                <a:defRPr/>
              </a:pPr>
              <a:t>‹#›</a:t>
            </a:fld>
            <a:endParaRPr lang="en-US" altLang="ja-JP"/>
          </a:p>
        </p:txBody>
      </p:sp>
    </p:spTree>
    <p:extLst>
      <p:ext uri="{BB962C8B-B14F-4D97-AF65-F5344CB8AC3E}">
        <p14:creationId xmlns:p14="http://schemas.microsoft.com/office/powerpoint/2010/main" val="11305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AF907BF2-72C3-4BA3-A27B-3FF4ADA0C795}"/>
              </a:ext>
            </a:extLst>
          </p:cNvPr>
          <p:cNvSpPr>
            <a:spLocks noGrp="1" noChangeArrowheads="1"/>
          </p:cNvSpPr>
          <p:nvPr>
            <p:ph type="sldNum" sz="quarter" idx="10"/>
          </p:nvPr>
        </p:nvSpPr>
        <p:spPr>
          <a:ln/>
        </p:spPr>
        <p:txBody>
          <a:bodyPr/>
          <a:lstStyle>
            <a:lvl1pPr>
              <a:defRPr/>
            </a:lvl1pPr>
          </a:lstStyle>
          <a:p>
            <a:pPr>
              <a:defRPr/>
            </a:pPr>
            <a:fld id="{0933BB9F-5CBE-4245-AD19-6B278565E423}" type="slidenum">
              <a:rPr lang="en-US" altLang="ja-JP"/>
              <a:pPr>
                <a:defRPr/>
              </a:pPr>
              <a:t>‹#›</a:t>
            </a:fld>
            <a:endParaRPr lang="en-US" altLang="ja-JP"/>
          </a:p>
        </p:txBody>
      </p:sp>
    </p:spTree>
    <p:extLst>
      <p:ext uri="{BB962C8B-B14F-4D97-AF65-F5344CB8AC3E}">
        <p14:creationId xmlns:p14="http://schemas.microsoft.com/office/powerpoint/2010/main" val="239925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9225E3C6-452A-4742-AD4C-49AC2FDFC1C8}"/>
              </a:ext>
            </a:extLst>
          </p:cNvPr>
          <p:cNvSpPr>
            <a:spLocks noGrp="1" noChangeArrowheads="1"/>
          </p:cNvSpPr>
          <p:nvPr>
            <p:ph type="sldNum" sz="quarter" idx="10"/>
          </p:nvPr>
        </p:nvSpPr>
        <p:spPr>
          <a:ln/>
        </p:spPr>
        <p:txBody>
          <a:bodyPr/>
          <a:lstStyle>
            <a:lvl1pPr>
              <a:defRPr/>
            </a:lvl1pPr>
          </a:lstStyle>
          <a:p>
            <a:pPr>
              <a:defRPr/>
            </a:pPr>
            <a:fld id="{D4265982-8451-408D-AFF7-5E545D42A639}" type="slidenum">
              <a:rPr lang="en-US" altLang="ja-JP"/>
              <a:pPr>
                <a:defRPr/>
              </a:pPr>
              <a:t>‹#›</a:t>
            </a:fld>
            <a:endParaRPr lang="en-US" altLang="ja-JP"/>
          </a:p>
        </p:txBody>
      </p:sp>
    </p:spTree>
    <p:extLst>
      <p:ext uri="{BB962C8B-B14F-4D97-AF65-F5344CB8AC3E}">
        <p14:creationId xmlns:p14="http://schemas.microsoft.com/office/powerpoint/2010/main" val="3631189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C055EBF0-EA6A-4810-8FC2-8FFFB8EEE709}"/>
              </a:ext>
            </a:extLst>
          </p:cNvPr>
          <p:cNvSpPr>
            <a:spLocks noGrp="1" noChangeArrowheads="1"/>
          </p:cNvSpPr>
          <p:nvPr>
            <p:ph type="sldNum" sz="quarter" idx="10"/>
          </p:nvPr>
        </p:nvSpPr>
        <p:spPr>
          <a:ln/>
        </p:spPr>
        <p:txBody>
          <a:bodyPr/>
          <a:lstStyle>
            <a:lvl1pPr>
              <a:defRPr/>
            </a:lvl1pPr>
          </a:lstStyle>
          <a:p>
            <a:pPr>
              <a:defRPr/>
            </a:pPr>
            <a:fld id="{8C48713B-3B00-45F2-AE2F-0E4BD0285872}" type="slidenum">
              <a:rPr lang="en-US" altLang="ja-JP"/>
              <a:pPr>
                <a:defRPr/>
              </a:pPr>
              <a:t>‹#›</a:t>
            </a:fld>
            <a:endParaRPr lang="en-US" altLang="ja-JP"/>
          </a:p>
        </p:txBody>
      </p:sp>
    </p:spTree>
    <p:extLst>
      <p:ext uri="{BB962C8B-B14F-4D97-AF65-F5344CB8AC3E}">
        <p14:creationId xmlns:p14="http://schemas.microsoft.com/office/powerpoint/2010/main" val="1988198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722B42CD-41B1-4588-BEFF-01561FD52C77}"/>
              </a:ext>
            </a:extLst>
          </p:cNvPr>
          <p:cNvSpPr>
            <a:spLocks noGrp="1" noChangeArrowheads="1"/>
          </p:cNvSpPr>
          <p:nvPr>
            <p:ph type="sldNum" sz="quarter" idx="10"/>
          </p:nvPr>
        </p:nvSpPr>
        <p:spPr>
          <a:ln/>
        </p:spPr>
        <p:txBody>
          <a:bodyPr/>
          <a:lstStyle>
            <a:lvl1pPr>
              <a:defRPr/>
            </a:lvl1pPr>
          </a:lstStyle>
          <a:p>
            <a:pPr>
              <a:defRPr/>
            </a:pPr>
            <a:fld id="{DE665680-41F2-4AAB-8326-C1842E18EEBB}" type="slidenum">
              <a:rPr lang="en-US" altLang="ja-JP"/>
              <a:pPr>
                <a:defRPr/>
              </a:pPr>
              <a:t>‹#›</a:t>
            </a:fld>
            <a:endParaRPr lang="en-US" altLang="ja-JP"/>
          </a:p>
        </p:txBody>
      </p:sp>
    </p:spTree>
    <p:extLst>
      <p:ext uri="{BB962C8B-B14F-4D97-AF65-F5344CB8AC3E}">
        <p14:creationId xmlns:p14="http://schemas.microsoft.com/office/powerpoint/2010/main" val="195667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A8C5A3FF-EFCD-49EC-B97F-2F8D37296DA1}"/>
              </a:ext>
            </a:extLst>
          </p:cNvPr>
          <p:cNvSpPr>
            <a:spLocks noGrp="1" noChangeArrowheads="1"/>
          </p:cNvSpPr>
          <p:nvPr>
            <p:ph type="sldNum" sz="quarter" idx="10"/>
          </p:nvPr>
        </p:nvSpPr>
        <p:spPr>
          <a:ln/>
        </p:spPr>
        <p:txBody>
          <a:bodyPr/>
          <a:lstStyle>
            <a:lvl1pPr>
              <a:defRPr/>
            </a:lvl1pPr>
          </a:lstStyle>
          <a:p>
            <a:pPr>
              <a:defRPr/>
            </a:pPr>
            <a:fld id="{D10F7205-B824-4118-9279-DFFFD8FA8F46}" type="slidenum">
              <a:rPr lang="en-US" altLang="ja-JP"/>
              <a:pPr>
                <a:defRPr/>
              </a:pPr>
              <a:t>‹#›</a:t>
            </a:fld>
            <a:endParaRPr lang="en-US" altLang="ja-JP"/>
          </a:p>
        </p:txBody>
      </p:sp>
    </p:spTree>
    <p:extLst>
      <p:ext uri="{BB962C8B-B14F-4D97-AF65-F5344CB8AC3E}">
        <p14:creationId xmlns:p14="http://schemas.microsoft.com/office/powerpoint/2010/main" val="236770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07CC0F96-02AA-421D-B894-935992E0448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9A069F3-3B1B-4995-BB97-3FC5EEF6E2A9}"/>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7D1ED7E7-764A-4364-BFA2-549F575A67B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443563A0-20FD-41C3-A47E-8EF07B54F6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3ACDC426-506A-4C72-9425-E3002F47AB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EC18ABA0-8932-477D-9AD3-F8424DD63827}"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8B9E1C35-B604-47C8-897A-B4FE8D7A2A54}"/>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206"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5.xml"/><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10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6.xml"/><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10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9.xml"/><Relationship Id="rId1" Type="http://schemas.openxmlformats.org/officeDocument/2006/relationships/slideLayout" Target="../slideLayouts/slideLayout7.xml"/><Relationship Id="rId5" Type="http://schemas.openxmlformats.org/officeDocument/2006/relationships/image" Target="../media/image161.png"/><Relationship Id="rId4" Type="http://schemas.openxmlformats.org/officeDocument/2006/relationships/image" Target="../media/image160.png"/></Relationships>
</file>

<file path=ppt/slides/_rels/slide10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1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5.xml"/><Relationship Id="rId1" Type="http://schemas.openxmlformats.org/officeDocument/2006/relationships/slideLayout" Target="../slideLayouts/slideLayout7.xml"/><Relationship Id="rId5" Type="http://schemas.openxmlformats.org/officeDocument/2006/relationships/image" Target="../media/image169.png"/><Relationship Id="rId4" Type="http://schemas.openxmlformats.org/officeDocument/2006/relationships/image" Target="../media/image168.png"/></Relationships>
</file>

<file path=ppt/slides/_rels/slide11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image" Target="../media/image172.png"/><Relationship Id="rId7" Type="http://schemas.openxmlformats.org/officeDocument/2006/relationships/image" Target="../media/image176.png"/><Relationship Id="rId2" Type="http://schemas.openxmlformats.org/officeDocument/2006/relationships/notesSlide" Target="../notesSlides/notesSlide108.xml"/><Relationship Id="rId1" Type="http://schemas.openxmlformats.org/officeDocument/2006/relationships/slideLayout" Target="../slideLayouts/slideLayout7.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s>
</file>

<file path=ppt/slides/_rels/slide11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09.xml"/><Relationship Id="rId1" Type="http://schemas.openxmlformats.org/officeDocument/2006/relationships/slideLayout" Target="../slideLayouts/slideLayout7.xml"/><Relationship Id="rId5" Type="http://schemas.openxmlformats.org/officeDocument/2006/relationships/image" Target="../media/image180.png"/><Relationship Id="rId4" Type="http://schemas.openxmlformats.org/officeDocument/2006/relationships/image" Target="../media/image179.png"/></Relationships>
</file>

<file path=ppt/slides/_rels/slide11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10.xml"/><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11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11.xml"/><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11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13.xml"/><Relationship Id="rId1" Type="http://schemas.openxmlformats.org/officeDocument/2006/relationships/slideLayout" Target="../slideLayouts/slideLayout7.xml"/><Relationship Id="rId4" Type="http://schemas.openxmlformats.org/officeDocument/2006/relationships/image" Target="../media/image187.png"/></Relationships>
</file>

<file path=ppt/slides/_rels/slide11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14.xml"/><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15.xml"/><Relationship Id="rId1" Type="http://schemas.openxmlformats.org/officeDocument/2006/relationships/slideLayout" Target="../slideLayouts/slideLayout7.xml"/><Relationship Id="rId4" Type="http://schemas.openxmlformats.org/officeDocument/2006/relationships/image" Target="../media/image190.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hyperlink" Target="https://tmp.openrtm.org/openrtm/ja/tutorial/robomech2018"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n-ando/xenial_package.git"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84.png"/></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7.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6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6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6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7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7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9.xml"/><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7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7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7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7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7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121.png"/><Relationship Id="rId4" Type="http://schemas.openxmlformats.org/officeDocument/2006/relationships/image" Target="../media/image120.png"/></Relationships>
</file>

<file path=ppt/slides/_rels/slide7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8.xml"/><Relationship Id="rId1" Type="http://schemas.openxmlformats.org/officeDocument/2006/relationships/slideLayout" Target="../slideLayouts/slideLayout7.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8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8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8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8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8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139.png"/><Relationship Id="rId4" Type="http://schemas.openxmlformats.org/officeDocument/2006/relationships/image" Target="../media/image138.png"/></Relationships>
</file>

<file path=ppt/slides/_rels/slide8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9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9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9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FAB784-66AD-464E-93F2-21A781CF8B31}"/>
              </a:ext>
            </a:extLst>
          </p:cNvPr>
          <p:cNvSpPr>
            <a:spLocks noGrp="1" noChangeArrowheads="1"/>
          </p:cNvSpPr>
          <p:nvPr>
            <p:ph type="ctrTitle"/>
          </p:nvPr>
        </p:nvSpPr>
        <p:spPr>
          <a:xfrm>
            <a:off x="539750" y="2130425"/>
            <a:ext cx="8064500" cy="1470025"/>
          </a:xfrm>
        </p:spPr>
        <p:txBody>
          <a:bodyPr/>
          <a:lstStyle/>
          <a:p>
            <a:pPr algn="l" eaLnBrk="1" hangingPunct="1"/>
            <a:r>
              <a:rPr lang="ja-JP" altLang="en-US" b="1" dirty="0"/>
              <a:t>第</a:t>
            </a:r>
            <a:r>
              <a:rPr lang="en-US" altLang="ja-JP" b="1" dirty="0"/>
              <a:t>2</a:t>
            </a:r>
            <a:r>
              <a:rPr lang="ja-JP" altLang="en-US" b="1" dirty="0"/>
              <a:t>部</a:t>
            </a:r>
            <a:br>
              <a:rPr lang="en-US" altLang="ja-JP" b="1" dirty="0"/>
            </a:br>
            <a:r>
              <a:rPr lang="en-US" altLang="ja-JP" b="1" dirty="0"/>
              <a:t>RT</a:t>
            </a:r>
            <a:r>
              <a:rPr lang="ja-JP" altLang="en-US" b="1" dirty="0"/>
              <a:t>コンポーネント作成入門</a:t>
            </a:r>
            <a:r>
              <a:rPr lang="ja-JP" altLang="en-US" dirty="0"/>
              <a:t> </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54C9C696-63C9-401B-8081-C60078B02FC2}"/>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a:solidFill>
                  <a:srgbClr val="5F5F5F"/>
                </a:solidFill>
              </a:rPr>
              <a:t>宮本 信彦</a:t>
            </a:r>
          </a:p>
          <a:p>
            <a:pPr algn="l" eaLnBrk="1" hangingPunct="1"/>
            <a:r>
              <a:rPr lang="ja-JP" altLang="en-US" sz="2000">
                <a:solidFill>
                  <a:srgbClr val="5F5F5F"/>
                </a:solidFill>
              </a:rPr>
              <a:t>国立研究開発法人産業技術総合研究所</a:t>
            </a:r>
          </a:p>
          <a:p>
            <a:pPr algn="l" eaLnBrk="1" hangingPunct="1"/>
            <a:r>
              <a:rPr lang="ja-JP" altLang="en-US" sz="2000">
                <a:solidFill>
                  <a:srgbClr val="5F5F5F"/>
                </a:solidFill>
              </a:rPr>
              <a:t>ロボットイノベーション研究センター</a:t>
            </a:r>
            <a:endParaRPr lang="en-US" altLang="ja-JP" sz="2000">
              <a:solidFill>
                <a:srgbClr val="5F5F5F"/>
              </a:solidFill>
            </a:endParaRPr>
          </a:p>
          <a:p>
            <a:pPr algn="l" eaLnBrk="1" hangingPunct="1"/>
            <a:r>
              <a:rPr lang="ja-JP" altLang="en-US" sz="2000">
                <a:solidFill>
                  <a:srgbClr val="5F5F5F"/>
                </a:solidFill>
              </a:rPr>
              <a:t>ロボットソフトウェアプラットフォーム研究チーム</a:t>
            </a:r>
          </a:p>
        </p:txBody>
      </p:sp>
      <p:pic>
        <p:nvPicPr>
          <p:cNvPr id="4100" name="Picture 7">
            <a:extLst>
              <a:ext uri="{FF2B5EF4-FFF2-40B4-BE49-F238E27FC236}">
                <a16:creationId xmlns:a16="http://schemas.microsoft.com/office/drawing/2014/main" id="{AEEB1C83-3FAD-4EB4-8288-923DDD4A3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10</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10</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err="1">
                <a:solidFill>
                  <a:srgbClr val="5F5F5F"/>
                </a:solidFill>
              </a:rPr>
              <a:t>OpenRTP</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a:solidFill>
                  <a:srgbClr val="5F5F5F"/>
                </a:solidFill>
              </a:rPr>
              <a:t>OpenRTM-aist 1.2.0</a:t>
            </a:r>
            <a:r>
              <a:rPr lang="ja-JP" altLang="en-US" sz="1600" dirty="0">
                <a:solidFill>
                  <a:srgbClr val="5F5F5F"/>
                </a:solidFill>
              </a:rPr>
              <a:t>」→「</a:t>
            </a:r>
            <a:r>
              <a:rPr lang="en-US" altLang="ja-JP" sz="1600" dirty="0" err="1">
                <a:solidFill>
                  <a:srgbClr val="5F5F5F"/>
                </a:solidFill>
              </a:rPr>
              <a:t>OpenRTP</a:t>
            </a:r>
            <a:r>
              <a:rPr lang="ja-JP" altLang="en-US" sz="1600" dirty="0">
                <a:solidFill>
                  <a:srgbClr val="5F5F5F"/>
                </a:solidFill>
              </a:rPr>
              <a:t>」</a:t>
            </a:r>
            <a:endParaRPr lang="en-US" altLang="ja-JP" sz="1600" dirty="0">
              <a:solidFill>
                <a:srgbClr val="5F5F5F"/>
              </a:solidFill>
            </a:endParaRPr>
          </a:p>
          <a:p>
            <a:pPr lvl="2" eaLnBrk="1" hangingPunct="1">
              <a:lnSpc>
                <a:spcPct val="80000"/>
              </a:lnSpc>
              <a:defRPr/>
            </a:pPr>
            <a:r>
              <a:rPr lang="en-US" altLang="ja-JP" sz="1600" dirty="0">
                <a:solidFill>
                  <a:srgbClr val="FF0000"/>
                </a:solidFill>
              </a:rPr>
              <a:t>※</a:t>
            </a:r>
            <a:r>
              <a:rPr lang="ja-JP" altLang="en-US" sz="1600" dirty="0">
                <a:solidFill>
                  <a:srgbClr val="FF0000"/>
                </a:solidFill>
              </a:rPr>
              <a:t>同じフォルダに「</a:t>
            </a:r>
            <a:r>
              <a:rPr lang="en-US" altLang="ja-JP" sz="1600" dirty="0" err="1">
                <a:solidFill>
                  <a:srgbClr val="FF0000"/>
                </a:solidFill>
              </a:rPr>
              <a:t>RTSystemEditorRCP</a:t>
            </a:r>
            <a:r>
              <a:rPr lang="ja-JP" altLang="en-US" sz="1600" dirty="0">
                <a:solidFill>
                  <a:srgbClr val="FF0000"/>
                </a:solidFill>
              </a:rPr>
              <a:t>」がありますが、これは</a:t>
            </a:r>
            <a:r>
              <a:rPr lang="en-US" altLang="ja-JP" sz="1600" dirty="0">
                <a:solidFill>
                  <a:srgbClr val="FF0000"/>
                </a:solidFill>
              </a:rPr>
              <a:t>RTC Builder</a:t>
            </a:r>
            <a:r>
              <a:rPr lang="ja-JP" altLang="en-US" sz="1600" dirty="0">
                <a:solidFill>
                  <a:srgbClr val="FF0000"/>
                </a:solidFill>
              </a:rPr>
              <a:t>が使えないので今回は「</a:t>
            </a:r>
            <a:r>
              <a:rPr lang="en-US" altLang="ja-JP" sz="1600" dirty="0" err="1">
                <a:solidFill>
                  <a:srgbClr val="FF0000"/>
                </a:solidFill>
              </a:rPr>
              <a:t>OpenRTP</a:t>
            </a:r>
            <a:r>
              <a:rPr lang="ja-JP" altLang="en-US" sz="1600" dirty="0">
                <a:solidFill>
                  <a:srgbClr val="FF0000"/>
                </a:solidFill>
              </a:rPr>
              <a:t>」を起動してください。</a:t>
            </a:r>
            <a:endParaRPr lang="en-US" altLang="ja-JP" sz="1600" dirty="0">
              <a:solidFill>
                <a:srgbClr val="FF0000"/>
              </a:solidFill>
            </a:endParaRPr>
          </a:p>
          <a:p>
            <a:pPr lvl="1" eaLnBrk="1" hangingPunct="1">
              <a:lnSpc>
                <a:spcPct val="80000"/>
              </a:lnSpc>
              <a:defRPr/>
            </a:pPr>
            <a:r>
              <a:rPr lang="en-US" altLang="ja-JP" sz="2000" kern="0" dirty="0">
                <a:solidFill>
                  <a:srgbClr val="5F5F5F"/>
                </a:solidFill>
              </a:rPr>
              <a:t>Windows 10</a:t>
            </a:r>
          </a:p>
          <a:p>
            <a:pPr lvl="2" eaLnBrk="1" hangingPunct="1">
              <a:lnSpc>
                <a:spcPct val="80000"/>
              </a:lnSpc>
              <a:defRPr/>
            </a:pPr>
            <a:r>
              <a:rPr lang="ja-JP" altLang="en-US" sz="1600" kern="0" dirty="0">
                <a:solidFill>
                  <a:srgbClr val="5F5F5F"/>
                </a:solidFill>
              </a:rPr>
              <a:t>左下の「ここに入力して検索」に</a:t>
            </a:r>
            <a:r>
              <a:rPr lang="en-US" altLang="ja-JP" sz="1600" kern="0" dirty="0" err="1">
                <a:solidFill>
                  <a:srgbClr val="5F5F5F"/>
                </a:solidFill>
              </a:rPr>
              <a:t>OpenRTP</a:t>
            </a:r>
            <a:r>
              <a:rPr lang="ja-JP" altLang="en-US" sz="1600" kern="0" dirty="0">
                <a:solidFill>
                  <a:srgbClr val="5F5F5F"/>
                </a:solidFill>
              </a:rPr>
              <a:t>と入力して、表示された</a:t>
            </a:r>
            <a:r>
              <a:rPr lang="en-US" altLang="ja-JP" sz="1600" kern="0" dirty="0" err="1">
                <a:solidFill>
                  <a:srgbClr val="5F5F5F"/>
                </a:solidFill>
              </a:rPr>
              <a:t>OpenRTP</a:t>
            </a:r>
            <a:r>
              <a:rPr lang="ja-JP" altLang="en-US" sz="1600" kern="0" dirty="0">
                <a:solidFill>
                  <a:srgbClr val="5F5F5F"/>
                </a:solidFill>
              </a:rPr>
              <a:t>を起動</a:t>
            </a:r>
            <a:endParaRPr lang="en-US" altLang="ja-JP" sz="16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ja-JP" altLang="en-US" sz="1600" kern="0" dirty="0">
                <a:solidFill>
                  <a:srgbClr val="5F5F5F"/>
                </a:solidFill>
              </a:rPr>
              <a:t>以下のコマンドを入力</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2F3029A6-AFF2-4634-A819-0B90570ED4D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DE8EEC38-FF88-4E91-8A36-B39478723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290A1732-A766-4978-883D-DCE7E6EF6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3A8D1548-8072-431E-A6DB-F092B8D5DCF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3DAAAE47-7716-4455-8B18-B5D501A254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04CAD6C5-A7C0-4930-B7E9-1855651200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2CD97181-6796-4956-9280-4923C593095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935F30C1-DCF7-47AB-B170-275DCDAF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2F67B599-648D-43B7-97CB-B04B6B8213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E28F0A84-D741-4D12-B75E-D9E9F70A20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4EAEDA66-04F9-41A5-AA2E-A812A11E21E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18D42A74-0C9C-4BB5-8382-1A1A94560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AF5FD1A1-282F-4328-A0F9-4EBBE223B3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87D25044-3612-4B68-98B5-80D2731A3F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898A8C74-3878-458E-8019-A50639D7823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711441CB-B2A0-4701-BD7A-2D854D9B54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8FE514F1-D320-40BF-96BA-37E2B44AB5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40FB5B92-0644-43D4-9A8C-15FB03865B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C60AB8C6-300D-4096-8853-896378BDF988}"/>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8E38005E-D488-40EC-A46C-E2F1873FE6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0C71ED2A-14A2-441E-83AF-1AF5323841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A9F6C53F-30E5-43AE-93A3-A6C2A6011E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BDB8E6F7-B5BF-4208-80CA-8B7110D469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50468DE5-F37F-4AE3-831C-6F568A1CEC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11</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11</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3565" name="図 1">
            <a:extLst>
              <a:ext uri="{FF2B5EF4-FFF2-40B4-BE49-F238E27FC236}">
                <a16:creationId xmlns:a16="http://schemas.microsoft.com/office/drawing/2014/main" id="{C10530B5-2AC0-4CD5-8F2A-3AA09CF8044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2238" y="2652713"/>
            <a:ext cx="26352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6A094E7B-5DE6-4BB3-939C-44F6924547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137FD7D0-1474-4340-90FD-9E999B7611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52A8F81C-DE2F-4650-8E5E-0FF6ECB6CC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76E03DFE-3AB2-426B-9EB9-668B06AD07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42A30092-6B9C-43D4-A014-7E02CCE95BE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C87198A0-232A-4CD6-B06A-23DFF1635A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59E150B7-AF9D-4202-B5FE-1A19422DEDA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90784226-3EDF-48A0-8652-F8D4496E71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6793DB0C-B7C5-43B8-8FFE-876E1EBA42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6D8573A3-3BFE-4257-B1E5-BE5FAFDF2E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5133D097-B341-4069-8C43-6F8DF5C2CE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3734DAB5-C2CB-4964-B3E6-795D3CA98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7EB45DEC-0C4F-4B82-8F18-1C40E2A22A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1B6F314-B06D-47E3-900E-FA7C9736AA1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AE6F7C1E-D50D-48D6-A644-86A80622E61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7AC7C10B-9733-4168-8622-7124BBE4C37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A0707682-94F5-429E-BC45-ECBB9C41DD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E65073CB-17CE-498E-9CB7-72F60F7F2A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C828B60D-14EA-4B06-8546-E90318E830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67C48808-F1DA-486E-87E8-BD8E1CA6E0A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517BBEDD-F009-4826-9E34-82510D7967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0CEFD22D-0E88-4FAC-BCEB-8845B101AE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739D602D-6B12-4802-B0D8-A9B728CA30E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0E227A20-940A-4B5A-BE24-F1E759997F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739D8FE2-4F58-409E-B757-AD99F60D97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877C3A2-8C49-4092-A4D1-E75FAD4A7E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C30F4638-8B4B-40CC-993F-9A2CD86FF2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58A538E1-4591-4412-BF68-CB370142026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2E701863-ABB8-4DB0-8DCF-AA1C6FDAD5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535F8FC5-DBB1-462B-BE1F-002AA2C981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D079BD1A-9C7D-48FC-B744-80D32D9452A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7E31DE07-2CF2-4B42-98D1-4D761BC647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629446B6-E53F-42C5-A58A-82102C9680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12</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Tree>
    <p:extLst>
      <p:ext uri="{BB962C8B-B14F-4D97-AF65-F5344CB8AC3E}">
        <p14:creationId xmlns:p14="http://schemas.microsoft.com/office/powerpoint/2010/main" val="220205190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CB06FE61-362E-4004-BEEA-73D3529AA49F}"/>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CA5B04B4-0B82-4FEB-B04C-6632A26E40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68DD2E83-B2E2-482E-88B8-C4624D6C74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13</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13</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B8C3DF99-6D10-436B-8850-8C7E20336F65}"/>
              </a:ext>
            </a:extLst>
          </p:cNvPr>
          <p:cNvPicPr>
            <a:picLocks noChangeAspect="1"/>
          </p:cNvPicPr>
          <p:nvPr/>
        </p:nvPicPr>
        <p:blipFill>
          <a:blip r:embed="rId3"/>
          <a:stretch>
            <a:fillRect/>
          </a:stretch>
        </p:blipFill>
        <p:spPr>
          <a:xfrm>
            <a:off x="2117778" y="1174942"/>
            <a:ext cx="4625921" cy="2342262"/>
          </a:xfrm>
          <a:prstGeom prst="rect">
            <a:avLst/>
          </a:prstGeom>
        </p:spPr>
      </p:pic>
      <p:pic>
        <p:nvPicPr>
          <p:cNvPr id="3" name="図 2">
            <a:extLst>
              <a:ext uri="{FF2B5EF4-FFF2-40B4-BE49-F238E27FC236}">
                <a16:creationId xmlns:a16="http://schemas.microsoft.com/office/drawing/2014/main" id="{17C10970-81D8-4852-9BC4-D22449B4E11B}"/>
              </a:ext>
            </a:extLst>
          </p:cNvPr>
          <p:cNvPicPr>
            <a:picLocks noChangeAspect="1"/>
          </p:cNvPicPr>
          <p:nvPr/>
        </p:nvPicPr>
        <p:blipFill>
          <a:blip r:embed="rId4"/>
          <a:stretch>
            <a:fillRect/>
          </a:stretch>
        </p:blipFill>
        <p:spPr>
          <a:xfrm>
            <a:off x="2546988" y="3614156"/>
            <a:ext cx="4050023" cy="320786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14</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14</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710500"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3" name="図 14">
            <a:extLst>
              <a:ext uri="{FF2B5EF4-FFF2-40B4-BE49-F238E27FC236}">
                <a16:creationId xmlns:a16="http://schemas.microsoft.com/office/drawing/2014/main" id="{4420C4C8-7138-4E44-BDEB-C4B8FF8D46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07A758F2-1B20-4274-957A-5516F5A241FD}"/>
              </a:ext>
            </a:extLst>
          </p:cNvPr>
          <p:cNvPicPr>
            <a:picLocks noChangeAspect="1"/>
          </p:cNvPicPr>
          <p:nvPr/>
        </p:nvPicPr>
        <p:blipFill>
          <a:blip r:embed="rId4"/>
          <a:stretch>
            <a:fillRect/>
          </a:stretch>
        </p:blipFill>
        <p:spPr>
          <a:xfrm>
            <a:off x="5607115" y="1808820"/>
            <a:ext cx="3222973" cy="373541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4322C1B9-6E54-4BEE-9F66-ACABDD4B7C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567B6CA-7D94-487F-8816-15027384A1E1}" type="slidenum">
              <a:rPr lang="en-US" altLang="ja-JP" sz="1400" smtClean="0"/>
              <a:pPr>
                <a:spcBef>
                  <a:spcPct val="0"/>
                </a:spcBef>
                <a:buFontTx/>
                <a:buNone/>
              </a:pPr>
              <a:t>15</a:t>
            </a:fld>
            <a:endParaRPr lang="en-US" altLang="ja-JP" sz="1400"/>
          </a:p>
        </p:txBody>
      </p:sp>
      <p:sp>
        <p:nvSpPr>
          <p:cNvPr id="31747" name="スライド番号プレースホルダ 3">
            <a:extLst>
              <a:ext uri="{FF2B5EF4-FFF2-40B4-BE49-F238E27FC236}">
                <a16:creationId xmlns:a16="http://schemas.microsoft.com/office/drawing/2014/main" id="{26B60337-93B2-4AA0-A819-525F7E0D74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7189C20-DCD4-4966-8ECF-E5456C51E6C4}" type="slidenum">
              <a:rPr lang="en-US" altLang="ja-JP" sz="1400"/>
              <a:pPr algn="r" eaLnBrk="1" hangingPunct="1">
                <a:spcBef>
                  <a:spcPct val="0"/>
                </a:spcBef>
                <a:buFontTx/>
                <a:buNone/>
              </a:pPr>
              <a:t>15</a:t>
            </a:fld>
            <a:endParaRPr lang="en-US" altLang="ja-JP" sz="1400"/>
          </a:p>
        </p:txBody>
      </p:sp>
      <p:sp>
        <p:nvSpPr>
          <p:cNvPr id="31748" name="Rectangle 11">
            <a:extLst>
              <a:ext uri="{FF2B5EF4-FFF2-40B4-BE49-F238E27FC236}">
                <a16:creationId xmlns:a16="http://schemas.microsoft.com/office/drawing/2014/main" id="{EBD4201D-9BDF-4CBC-84B6-68E2CA9BCCC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1400" dirty="0">
                <a:solidFill>
                  <a:srgbClr val="5F5F5F"/>
                </a:solidFill>
              </a:rPr>
              <a:t>車輪型移動ロボット操作コンポーネント</a:t>
            </a:r>
            <a:endParaRPr lang="en-US" altLang="ja-JP" sz="1400" dirty="0">
              <a:solidFill>
                <a:srgbClr val="5F5F5F"/>
              </a:solidFill>
            </a:endParaRPr>
          </a:p>
          <a:p>
            <a:pPr lvl="2" eaLnBrk="1" hangingPunct="1">
              <a:lnSpc>
                <a:spcPct val="80000"/>
              </a:lnSpc>
              <a:defRPr/>
            </a:pPr>
            <a:r>
              <a:rPr lang="en-US" altLang="ja-JP" sz="1200" dirty="0">
                <a:solidFill>
                  <a:srgbClr val="5F5F5F"/>
                </a:solidFill>
              </a:rPr>
              <a:t>GUI</a:t>
            </a:r>
            <a:r>
              <a:rPr lang="ja-JP" altLang="en-US" sz="1200" dirty="0">
                <a:solidFill>
                  <a:srgbClr val="5F5F5F"/>
                </a:solidFill>
              </a:rPr>
              <a:t>でロボットを操作</a:t>
            </a:r>
            <a:endParaRPr lang="en-US" altLang="ja-JP" sz="1200" dirty="0">
              <a:solidFill>
                <a:srgbClr val="5F5F5F"/>
              </a:solidFill>
            </a:endParaRPr>
          </a:p>
          <a:p>
            <a:pPr lvl="2" eaLnBrk="1" hangingPunct="1">
              <a:lnSpc>
                <a:spcPct val="80000"/>
              </a:lnSpc>
              <a:defRPr/>
            </a:pPr>
            <a:r>
              <a:rPr lang="ja-JP" altLang="en-US" sz="1200" dirty="0">
                <a:solidFill>
                  <a:srgbClr val="5F5F5F"/>
                </a:solidFill>
              </a:rPr>
              <a:t>センサ値が一定以上の場合に停止</a:t>
            </a:r>
            <a:endParaRPr lang="en-US" altLang="ja-JP" sz="1200" dirty="0">
              <a:solidFill>
                <a:srgbClr val="5F5F5F"/>
              </a:solidFill>
            </a:endParaRPr>
          </a:p>
        </p:txBody>
      </p:sp>
      <p:pic>
        <p:nvPicPr>
          <p:cNvPr id="31750" name="図 2">
            <a:extLst>
              <a:ext uri="{FF2B5EF4-FFF2-40B4-BE49-F238E27FC236}">
                <a16:creationId xmlns:a16="http://schemas.microsoft.com/office/drawing/2014/main" id="{9F6908E8-B28A-4D3F-BE33-4290C8490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2609850"/>
            <a:ext cx="8732838" cy="371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3D7C2FA3-846F-4B99-B6A6-C130E0E1033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E535AB7-0D41-414C-ACA1-DC4CD729D3B1}" type="slidenum">
              <a:rPr lang="en-US" altLang="ja-JP" sz="1400" smtClean="0"/>
              <a:pPr>
                <a:spcBef>
                  <a:spcPct val="0"/>
                </a:spcBef>
                <a:buFontTx/>
                <a:buNone/>
              </a:pPr>
              <a:t>16</a:t>
            </a:fld>
            <a:endParaRPr lang="en-US" altLang="ja-JP" sz="1400"/>
          </a:p>
        </p:txBody>
      </p:sp>
      <p:sp>
        <p:nvSpPr>
          <p:cNvPr id="33795" name="スライド番号プレースホルダ 3">
            <a:extLst>
              <a:ext uri="{FF2B5EF4-FFF2-40B4-BE49-F238E27FC236}">
                <a16:creationId xmlns:a16="http://schemas.microsoft.com/office/drawing/2014/main" id="{1E94D51B-B41E-4AC9-9178-4D677E9327D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6C6B395-9AD0-4AC5-B0A1-565BA54630E0}" type="slidenum">
              <a:rPr lang="en-US" altLang="ja-JP" sz="1400"/>
              <a:pPr algn="r" eaLnBrk="1" hangingPunct="1">
                <a:spcBef>
                  <a:spcPct val="0"/>
                </a:spcBef>
                <a:buFontTx/>
                <a:buNone/>
              </a:pPr>
              <a:t>16</a:t>
            </a:fld>
            <a:endParaRPr lang="en-US" altLang="ja-JP" sz="1400"/>
          </a:p>
        </p:txBody>
      </p:sp>
      <p:sp>
        <p:nvSpPr>
          <p:cNvPr id="33796" name="Rectangle 11">
            <a:extLst>
              <a:ext uri="{FF2B5EF4-FFF2-40B4-BE49-F238E27FC236}">
                <a16:creationId xmlns:a16="http://schemas.microsoft.com/office/drawing/2014/main" id="{16042069-EBF4-4800-92B8-2D5E7CEEB2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endParaRPr lang="en-US" altLang="ja-JP">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80975" y="1274763"/>
            <a:ext cx="907154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USB</a:t>
            </a:r>
            <a:r>
              <a:rPr lang="ja-JP" altLang="en-US" sz="2000" kern="0" dirty="0">
                <a:solidFill>
                  <a:srgbClr val="5F5F5F"/>
                </a:solidFill>
              </a:rPr>
              <a:t>メモリで配布</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WEB</a:t>
            </a:r>
            <a:r>
              <a:rPr lang="ja-JP" altLang="en-US" sz="1600" kern="0" dirty="0">
                <a:solidFill>
                  <a:srgbClr val="5F5F5F"/>
                </a:solidFill>
              </a:rPr>
              <a:t>ページ」フォルダの</a:t>
            </a:r>
            <a:r>
              <a:rPr lang="en-US" altLang="ja-JP" sz="1600" kern="0" dirty="0">
                <a:solidFill>
                  <a:srgbClr val="5F5F5F"/>
                </a:solidFill>
              </a:rPr>
              <a:t>HTML</a:t>
            </a:r>
            <a:r>
              <a:rPr lang="ja-JP" altLang="en-US" sz="1600" kern="0" dirty="0">
                <a:solidFill>
                  <a:srgbClr val="5F5F5F"/>
                </a:solidFill>
              </a:rPr>
              <a:t>ファイルを開く</a:t>
            </a:r>
            <a:endParaRPr lang="en-US" altLang="ja-JP" sz="1600" kern="0" dirty="0">
              <a:solidFill>
                <a:srgbClr val="5F5F5F"/>
              </a:solidFill>
            </a:endParaRPr>
          </a:p>
          <a:p>
            <a:pPr lvl="2"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(ROBOMECH2018</a:t>
            </a:r>
            <a:r>
              <a:rPr lang="ja-JP" altLang="en-US" sz="1400" kern="0" dirty="0" err="1">
                <a:solidFill>
                  <a:srgbClr val="5F5F5F"/>
                </a:solidFill>
              </a:rPr>
              <a:t>、</a:t>
            </a:r>
            <a:r>
              <a:rPr lang="en-US" altLang="ja-JP" sz="1400" kern="0" dirty="0">
                <a:solidFill>
                  <a:srgbClr val="5F5F5F"/>
                </a:solidFill>
              </a:rPr>
              <a:t>Windows</a:t>
            </a:r>
            <a:r>
              <a:rPr lang="ja-JP" altLang="en-US" sz="1400" kern="0" dirty="0" err="1">
                <a:solidFill>
                  <a:srgbClr val="5F5F5F"/>
                </a:solidFill>
              </a:rPr>
              <a:t>、</a:t>
            </a:r>
            <a:r>
              <a:rPr lang="ja-JP" altLang="en-US" sz="1400" kern="0" dirty="0">
                <a:solidFill>
                  <a:srgbClr val="5F5F5F"/>
                </a:solidFill>
              </a:rPr>
              <a:t>第</a:t>
            </a:r>
            <a:r>
              <a:rPr lang="en-US" altLang="ja-JP" sz="1400" kern="0" dirty="0">
                <a:solidFill>
                  <a:srgbClr val="5F5F5F"/>
                </a:solidFill>
              </a:rPr>
              <a:t>2</a:t>
            </a:r>
            <a:r>
              <a:rPr lang="ja-JP" altLang="en-US" sz="1400" kern="0" dirty="0">
                <a:solidFill>
                  <a:srgbClr val="5F5F5F"/>
                </a:solidFill>
              </a:rPr>
              <a:t>部</a:t>
            </a:r>
            <a:r>
              <a:rPr lang="en-US" altLang="ja-JP" sz="1400" kern="0" dirty="0">
                <a:solidFill>
                  <a:srgbClr val="5F5F5F"/>
                </a:solidFill>
              </a:rPr>
              <a:t>) _ OpenRTM-aist.html</a:t>
            </a:r>
          </a:p>
          <a:p>
            <a:pPr lvl="2"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(ROBOMECH2018</a:t>
            </a:r>
            <a:r>
              <a:rPr lang="ja-JP" altLang="en-US" sz="1400" kern="0" dirty="0" err="1">
                <a:solidFill>
                  <a:srgbClr val="5F5F5F"/>
                </a:solidFill>
              </a:rPr>
              <a:t>、</a:t>
            </a:r>
            <a:r>
              <a:rPr lang="en-US" altLang="ja-JP" sz="1400" kern="0" dirty="0">
                <a:solidFill>
                  <a:srgbClr val="5F5F5F"/>
                </a:solidFill>
              </a:rPr>
              <a:t>Ubuntu</a:t>
            </a:r>
            <a:r>
              <a:rPr lang="ja-JP" altLang="en-US" sz="1400" kern="0" dirty="0" err="1">
                <a:solidFill>
                  <a:srgbClr val="5F5F5F"/>
                </a:solidFill>
              </a:rPr>
              <a:t>、</a:t>
            </a:r>
            <a:r>
              <a:rPr lang="ja-JP" altLang="en-US" sz="1400" kern="0" dirty="0">
                <a:solidFill>
                  <a:srgbClr val="5F5F5F"/>
                </a:solidFill>
              </a:rPr>
              <a:t>第</a:t>
            </a:r>
            <a:r>
              <a:rPr lang="en-US" altLang="ja-JP" sz="1400" kern="0" dirty="0">
                <a:solidFill>
                  <a:srgbClr val="5F5F5F"/>
                </a:solidFill>
              </a:rPr>
              <a:t>2</a:t>
            </a:r>
            <a:r>
              <a:rPr lang="ja-JP" altLang="en-US" sz="1400" kern="0" dirty="0">
                <a:solidFill>
                  <a:srgbClr val="5F5F5F"/>
                </a:solidFill>
              </a:rPr>
              <a:t>部</a:t>
            </a:r>
            <a:r>
              <a:rPr lang="en-US" altLang="ja-JP" sz="1400" kern="0" dirty="0">
                <a:solidFill>
                  <a:srgbClr val="5F5F5F"/>
                </a:solidFill>
              </a:rPr>
              <a:t>) _ OpenRTM-aist.html</a:t>
            </a:r>
          </a:p>
          <a:p>
            <a:pPr eaLnBrk="1" hangingPunct="1">
              <a:lnSpc>
                <a:spcPct val="80000"/>
              </a:lnSpc>
              <a:defRPr/>
            </a:pPr>
            <a:r>
              <a:rPr lang="ja-JP" altLang="en-US" sz="2000" kern="0" dirty="0">
                <a:solidFill>
                  <a:srgbClr val="5F5F5F"/>
                </a:solidFill>
              </a:rPr>
              <a:t>もしくは</a:t>
            </a:r>
            <a:r>
              <a:rPr lang="en-US" altLang="ja-JP" sz="2000" kern="0" dirty="0">
                <a:solidFill>
                  <a:srgbClr val="5F5F5F"/>
                </a:solidFill>
              </a:rPr>
              <a:t>RT</a:t>
            </a:r>
            <a:r>
              <a:rPr lang="ja-JP" altLang="en-US" sz="2000" kern="0" dirty="0">
                <a:solidFill>
                  <a:srgbClr val="5F5F5F"/>
                </a:solidFill>
              </a:rPr>
              <a:t>ミドルウェア講習会のページからリンクをクリック</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Windows)</a:t>
            </a: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Ubuntu)</a:t>
            </a:r>
          </a:p>
        </p:txBody>
      </p:sp>
      <p:pic>
        <p:nvPicPr>
          <p:cNvPr id="4" name="図 3">
            <a:extLst>
              <a:ext uri="{FF2B5EF4-FFF2-40B4-BE49-F238E27FC236}">
                <a16:creationId xmlns:a16="http://schemas.microsoft.com/office/drawing/2014/main" id="{8B158DFA-05E1-4395-A382-A4216E943D0F}"/>
              </a:ext>
            </a:extLst>
          </p:cNvPr>
          <p:cNvPicPr>
            <a:picLocks noChangeAspect="1"/>
          </p:cNvPicPr>
          <p:nvPr/>
        </p:nvPicPr>
        <p:blipFill>
          <a:blip r:embed="rId3"/>
          <a:stretch>
            <a:fillRect/>
          </a:stretch>
        </p:blipFill>
        <p:spPr>
          <a:xfrm>
            <a:off x="2708430" y="3023955"/>
            <a:ext cx="3564058" cy="371009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スライド番号プレースホルダ 1">
            <a:extLst>
              <a:ext uri="{FF2B5EF4-FFF2-40B4-BE49-F238E27FC236}">
                <a16:creationId xmlns:a16="http://schemas.microsoft.com/office/drawing/2014/main" id="{E9AB5B36-CC62-4946-855D-350A158498D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DF421FE-D1ED-40C0-ABAE-E40D23881E56}" type="slidenum">
              <a:rPr lang="en-US" altLang="ja-JP" sz="1400" smtClean="0"/>
              <a:pPr>
                <a:spcBef>
                  <a:spcPct val="0"/>
                </a:spcBef>
                <a:buFontTx/>
                <a:buNone/>
              </a:pPr>
              <a:t>17</a:t>
            </a:fld>
            <a:endParaRPr lang="en-US" altLang="ja-JP" sz="1400"/>
          </a:p>
        </p:txBody>
      </p:sp>
      <p:sp>
        <p:nvSpPr>
          <p:cNvPr id="35843" name="スライド番号プレースホルダ 3">
            <a:extLst>
              <a:ext uri="{FF2B5EF4-FFF2-40B4-BE49-F238E27FC236}">
                <a16:creationId xmlns:a16="http://schemas.microsoft.com/office/drawing/2014/main" id="{30BD0899-5B33-4698-9908-233A2C502E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552CCD9-D116-4364-A6A7-347F49CE2BE6}" type="slidenum">
              <a:rPr lang="en-US" altLang="ja-JP" sz="1400"/>
              <a:pPr algn="r" eaLnBrk="1" hangingPunct="1">
                <a:spcBef>
                  <a:spcPct val="0"/>
                </a:spcBef>
                <a:buFontTx/>
                <a:buNone/>
              </a:pPr>
              <a:t>17</a:t>
            </a:fld>
            <a:endParaRPr lang="en-US" altLang="ja-JP" sz="1400"/>
          </a:p>
        </p:txBody>
      </p:sp>
      <p:sp>
        <p:nvSpPr>
          <p:cNvPr id="35844" name="Rectangle 11">
            <a:extLst>
              <a:ext uri="{FF2B5EF4-FFF2-40B4-BE49-F238E27FC236}">
                <a16:creationId xmlns:a16="http://schemas.microsoft.com/office/drawing/2014/main" id="{A077697F-5DC0-41CF-ABD3-3D2232AAC0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Eclipse</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5847" name="図 1">
            <a:extLst>
              <a:ext uri="{FF2B5EF4-FFF2-40B4-BE49-F238E27FC236}">
                <a16:creationId xmlns:a16="http://schemas.microsoft.com/office/drawing/2014/main" id="{C6D780C4-31F4-4850-B506-3F81B9FFEF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8" y="1233488"/>
            <a:ext cx="3973512"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図 1">
            <a:extLst>
              <a:ext uri="{FF2B5EF4-FFF2-40B4-BE49-F238E27FC236}">
                <a16:creationId xmlns:a16="http://schemas.microsoft.com/office/drawing/2014/main" id="{F1B9D655-7204-4F39-937F-F579478A40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1195388"/>
            <a:ext cx="4075112"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0F44551B-7378-48B9-BF41-BDC00889745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801D118-944C-47B6-9098-DC6F5B3B12E9}" type="slidenum">
              <a:rPr lang="en-US" altLang="ja-JP" sz="1400" smtClean="0"/>
              <a:pPr>
                <a:spcBef>
                  <a:spcPct val="0"/>
                </a:spcBef>
                <a:buFontTx/>
                <a:buNone/>
              </a:pPr>
              <a:t>18</a:t>
            </a:fld>
            <a:endParaRPr lang="en-US" altLang="ja-JP" sz="1400"/>
          </a:p>
        </p:txBody>
      </p:sp>
      <p:sp>
        <p:nvSpPr>
          <p:cNvPr id="37891" name="スライド番号プレースホルダ 3">
            <a:extLst>
              <a:ext uri="{FF2B5EF4-FFF2-40B4-BE49-F238E27FC236}">
                <a16:creationId xmlns:a16="http://schemas.microsoft.com/office/drawing/2014/main" id="{46EA2A9B-00BD-42C6-9C56-490A1069770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E853573-852B-410E-8B00-229C32C63341}" type="slidenum">
              <a:rPr lang="en-US" altLang="ja-JP" sz="1400"/>
              <a:pPr algn="r" eaLnBrk="1" hangingPunct="1">
                <a:spcBef>
                  <a:spcPct val="0"/>
                </a:spcBef>
                <a:buFontTx/>
                <a:buNone/>
              </a:pPr>
              <a:t>18</a:t>
            </a:fld>
            <a:endParaRPr lang="en-US" altLang="ja-JP" sz="1400"/>
          </a:p>
        </p:txBody>
      </p:sp>
      <p:sp>
        <p:nvSpPr>
          <p:cNvPr id="37892" name="Rectangle 11">
            <a:extLst>
              <a:ext uri="{FF2B5EF4-FFF2-40B4-BE49-F238E27FC236}">
                <a16:creationId xmlns:a16="http://schemas.microsoft.com/office/drawing/2014/main" id="{507080E7-B64E-4748-B020-63FFBF8FD1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DEA01AF7-80B5-48C9-82D9-D045F33FF1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3548410A-7CCD-4118-AA6D-8B4F89CC5A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AB28AF-2EFB-4BF3-88EB-9E6922DF433A}" type="slidenum">
              <a:rPr lang="en-US" altLang="ja-JP" sz="1400" smtClean="0"/>
              <a:pPr>
                <a:spcBef>
                  <a:spcPct val="0"/>
                </a:spcBef>
                <a:buFontTx/>
                <a:buNone/>
              </a:pPr>
              <a:t>19</a:t>
            </a:fld>
            <a:endParaRPr lang="en-US" altLang="ja-JP" sz="1400"/>
          </a:p>
        </p:txBody>
      </p:sp>
      <p:sp>
        <p:nvSpPr>
          <p:cNvPr id="39939" name="スライド番号プレースホルダ 3">
            <a:extLst>
              <a:ext uri="{FF2B5EF4-FFF2-40B4-BE49-F238E27FC236}">
                <a16:creationId xmlns:a16="http://schemas.microsoft.com/office/drawing/2014/main" id="{687D5B9D-193C-45F5-9F7E-4693819A5D8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DCD43A-522B-4EEF-99C3-B46DB5314431}" type="slidenum">
              <a:rPr lang="en-US" altLang="ja-JP" sz="1400"/>
              <a:pPr algn="r" eaLnBrk="1" hangingPunct="1">
                <a:spcBef>
                  <a:spcPct val="0"/>
                </a:spcBef>
                <a:buFontTx/>
                <a:buNone/>
              </a:pPr>
              <a:t>19</a:t>
            </a:fld>
            <a:endParaRPr lang="en-US" altLang="ja-JP" sz="1400"/>
          </a:p>
        </p:txBody>
      </p:sp>
      <p:sp>
        <p:nvSpPr>
          <p:cNvPr id="39940" name="Rectangle 11">
            <a:extLst>
              <a:ext uri="{FF2B5EF4-FFF2-40B4-BE49-F238E27FC236}">
                <a16:creationId xmlns:a16="http://schemas.microsoft.com/office/drawing/2014/main" id="{7AF90292-2BB1-4338-8179-8F7163556C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74612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モジュール名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モジュール概要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モジュールカテゴリ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39942" name="図 1">
            <a:extLst>
              <a:ext uri="{FF2B5EF4-FFF2-40B4-BE49-F238E27FC236}">
                <a16:creationId xmlns:a16="http://schemas.microsoft.com/office/drawing/2014/main" id="{77128A7D-EC7A-41C8-85D0-8F503720A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1025" y="1403350"/>
            <a:ext cx="4681538" cy="448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2</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2</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3"/>
            <a:ext cx="7915275" cy="4140252"/>
          </a:xfrm>
        </p:spPr>
        <p:txBody>
          <a:bodyPr/>
          <a:lstStyle/>
          <a:p>
            <a:pPr eaLnBrk="1" hangingPunct="1">
              <a:lnSpc>
                <a:spcPct val="80000"/>
              </a:lnSpc>
            </a:pPr>
            <a:r>
              <a:rPr lang="en-US" altLang="ja-JP" sz="2000" dirty="0">
                <a:solidFill>
                  <a:srgbClr val="5F5F5F"/>
                </a:solidFill>
              </a:rPr>
              <a:t>ppt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部、第</a:t>
            </a:r>
            <a:r>
              <a:rPr lang="en-US" altLang="ja-JP" sz="1600" dirty="0">
                <a:solidFill>
                  <a:srgbClr val="5F5F5F"/>
                </a:solidFill>
              </a:rPr>
              <a:t>3</a:t>
            </a:r>
            <a:r>
              <a:rPr lang="ja-JP" altLang="en-US" sz="1600" dirty="0">
                <a:solidFill>
                  <a:srgbClr val="5F5F5F"/>
                </a:solidFill>
              </a:rPr>
              <a:t>部のスライド</a:t>
            </a:r>
            <a:endParaRPr lang="en-US" altLang="zh-TW" sz="1800" dirty="0">
              <a:solidFill>
                <a:srgbClr val="5F5F5F"/>
              </a:solidFill>
            </a:endParaRPr>
          </a:p>
          <a:p>
            <a:pPr eaLnBrk="1" hangingPunct="1">
              <a:lnSpc>
                <a:spcPct val="80000"/>
              </a:lnSpc>
            </a:pPr>
            <a:r>
              <a:rPr lang="en-US" altLang="zh-TW" sz="2000" dirty="0">
                <a:solidFill>
                  <a:srgbClr val="5F5F5F"/>
                </a:solidFill>
              </a:rPr>
              <a:t>WEB</a:t>
            </a:r>
            <a:r>
              <a:rPr lang="ja-JP" altLang="en-US" sz="2000" dirty="0">
                <a:solidFill>
                  <a:srgbClr val="5F5F5F"/>
                </a:solidFill>
              </a:rPr>
              <a:t>ページ</a:t>
            </a:r>
            <a:r>
              <a:rPr lang="en-US" altLang="ja-JP" sz="2000" dirty="0">
                <a:solidFill>
                  <a:srgbClr val="5F5F5F"/>
                </a:solidFill>
              </a:rPr>
              <a:t>(</a:t>
            </a:r>
            <a:r>
              <a:rPr lang="ja-JP" altLang="en-US" sz="2000" dirty="0">
                <a:solidFill>
                  <a:srgbClr val="5F5F5F"/>
                </a:solidFill>
              </a:rPr>
              <a:t>手順を記載したページ</a:t>
            </a:r>
            <a:r>
              <a:rPr lang="en-US" altLang="ja-JP" sz="2000" dirty="0">
                <a:solidFill>
                  <a:srgbClr val="5F5F5F"/>
                </a:solidFill>
              </a:rPr>
              <a: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a:t>
            </a:r>
            <a:r>
              <a:rPr lang="en-US" altLang="zh-TW" sz="1600" dirty="0">
                <a:solidFill>
                  <a:srgbClr val="5F5F5F"/>
                </a:solidFill>
              </a:rPr>
              <a:t>Windows)</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a:t>
            </a:r>
            <a:r>
              <a:rPr lang="en-US" altLang="zh-TW" sz="1600" dirty="0">
                <a:solidFill>
                  <a:srgbClr val="5F5F5F"/>
                </a:solidFill>
              </a:rPr>
              <a:t>Ubuntu)</a:t>
            </a:r>
          </a:p>
          <a:p>
            <a:pPr lvl="1" eaLnBrk="1" hangingPunct="1">
              <a:lnSpc>
                <a:spcPct val="80000"/>
              </a:lnSpc>
            </a:pPr>
            <a:r>
              <a:rPr lang="ja-JP" altLang="en-US" sz="1600" dirty="0">
                <a:solidFill>
                  <a:srgbClr val="5F5F5F"/>
                </a:solidFill>
              </a:rPr>
              <a:t>第</a:t>
            </a:r>
            <a:r>
              <a:rPr lang="en-US" altLang="ja-JP" sz="1600" dirty="0">
                <a:solidFill>
                  <a:srgbClr val="5F5F5F"/>
                </a:solidFill>
              </a:rPr>
              <a:t>3</a:t>
            </a:r>
            <a:r>
              <a:rPr lang="ja-JP" altLang="en-US" sz="1600" dirty="0">
                <a:solidFill>
                  <a:srgbClr val="5F5F5F"/>
                </a:solidFill>
              </a:rPr>
              <a:t>部</a:t>
            </a:r>
            <a:endParaRPr lang="en-US" altLang="zh-TW" sz="1600" dirty="0">
              <a:solidFill>
                <a:srgbClr val="5F5F5F"/>
              </a:solidFill>
            </a:endParaRPr>
          </a:p>
          <a:p>
            <a:pPr eaLnBrk="1" hangingPunct="1">
              <a:lnSpc>
                <a:spcPct val="80000"/>
              </a:lnSpc>
            </a:pPr>
            <a:r>
              <a:rPr lang="en-US" altLang="ja-JP" sz="2000" dirty="0">
                <a:solidFill>
                  <a:srgbClr val="5F5F5F"/>
                </a:solidFill>
              </a:rPr>
              <a:t>OpenRTM-aist_1.2.0</a:t>
            </a:r>
            <a:r>
              <a:rPr lang="ja-JP" altLang="en-US" sz="2000" dirty="0">
                <a:solidFill>
                  <a:srgbClr val="5F5F5F"/>
                </a:solidFill>
              </a:rPr>
              <a:t>版 </a:t>
            </a:r>
            <a:r>
              <a:rPr lang="en-US" altLang="ja-JP" sz="2000" dirty="0">
                <a:solidFill>
                  <a:srgbClr val="5F5F5F"/>
                </a:solidFill>
              </a:rPr>
              <a:t>(Windows</a:t>
            </a:r>
            <a:r>
              <a:rPr lang="ja-JP" altLang="en-US" sz="2000" dirty="0">
                <a:solidFill>
                  <a:srgbClr val="5F5F5F"/>
                </a:solidFill>
              </a:rPr>
              <a:t>用インストーラ</a:t>
            </a:r>
            <a:r>
              <a:rPr lang="en-US" altLang="ja-JP" sz="2000" dirty="0">
                <a:solidFill>
                  <a:srgbClr val="5F5F5F"/>
                </a:solidFill>
              </a:rPr>
              <a:t>)</a:t>
            </a:r>
          </a:p>
          <a:p>
            <a:pPr lvl="1" eaLnBrk="1" hangingPunct="1">
              <a:lnSpc>
                <a:spcPct val="80000"/>
              </a:lnSpc>
            </a:pPr>
            <a:r>
              <a:rPr lang="en-US" altLang="ja-JP" sz="1600" dirty="0">
                <a:solidFill>
                  <a:srgbClr val="5F5F5F"/>
                </a:solidFill>
              </a:rPr>
              <a:t>OpenRTM-aist</a:t>
            </a:r>
            <a:r>
              <a:rPr lang="ja-JP" altLang="en-US" sz="1600" dirty="0">
                <a:solidFill>
                  <a:srgbClr val="5F5F5F"/>
                </a:solidFill>
              </a:rPr>
              <a:t>のインストールに問題があった場合に使用してください</a:t>
            </a:r>
            <a:endParaRPr lang="en-US" altLang="ja-JP" sz="1600" dirty="0">
              <a:solidFill>
                <a:srgbClr val="5F5F5F"/>
              </a:solidFill>
            </a:endParaRPr>
          </a:p>
          <a:p>
            <a:pPr eaLnBrk="1" hangingPunct="1">
              <a:lnSpc>
                <a:spcPct val="80000"/>
              </a:lnSpc>
            </a:pPr>
            <a:r>
              <a:rPr lang="ja-JP" altLang="en-US" sz="2000" dirty="0">
                <a:solidFill>
                  <a:srgbClr val="5F5F5F"/>
                </a:solidFill>
              </a:rPr>
              <a:t>インストールスクリプト</a:t>
            </a:r>
            <a:r>
              <a:rPr lang="en-US" altLang="ja-JP" sz="2000" dirty="0">
                <a:solidFill>
                  <a:srgbClr val="5F5F5F"/>
                </a:solidFill>
              </a:rPr>
              <a:t>(Ubuntu</a:t>
            </a:r>
            <a:r>
              <a:rPr lang="ja-JP" altLang="en-US" sz="2000" dirty="0">
                <a:solidFill>
                  <a:srgbClr val="5F5F5F"/>
                </a:solidFill>
              </a:rPr>
              <a:t>用</a:t>
            </a:r>
            <a:r>
              <a:rPr lang="en-US" altLang="ja-JP" sz="2000" dirty="0">
                <a:solidFill>
                  <a:srgbClr val="5F5F5F"/>
                </a:solidFill>
              </a:rPr>
              <a:t>)</a:t>
            </a:r>
          </a:p>
          <a:p>
            <a:pPr lvl="1" eaLnBrk="1" hangingPunct="1">
              <a:lnSpc>
                <a:spcPct val="80000"/>
              </a:lnSpc>
            </a:pPr>
            <a:r>
              <a:rPr lang="ja-JP" altLang="en-US" sz="1600" dirty="0">
                <a:solidFill>
                  <a:srgbClr val="5F5F5F"/>
                </a:solidFill>
              </a:rPr>
              <a:t>この講習で使うシミュレータのインストールスクリプト</a:t>
            </a:r>
            <a:endParaRPr lang="en-US" altLang="ja-JP" sz="1600" dirty="0">
              <a:solidFill>
                <a:srgbClr val="5F5F5F"/>
              </a:solidFill>
            </a:endParaRPr>
          </a:p>
          <a:p>
            <a:pPr eaLnBrk="1" hangingPunct="1">
              <a:lnSpc>
                <a:spcPct val="80000"/>
              </a:lnSpc>
            </a:pPr>
            <a:r>
              <a:rPr lang="en-US" altLang="ja-JP" sz="2000" dirty="0">
                <a:solidFill>
                  <a:srgbClr val="5F5F5F"/>
                </a:solidFill>
              </a:rPr>
              <a:t>EXE</a:t>
            </a:r>
          </a:p>
          <a:p>
            <a:pPr lvl="1" eaLnBrk="1" hangingPunct="1">
              <a:lnSpc>
                <a:spcPct val="80000"/>
              </a:lnSpc>
            </a:pPr>
            <a:r>
              <a:rPr lang="en-US" altLang="ja-JP" sz="1600" dirty="0">
                <a:solidFill>
                  <a:srgbClr val="5F5F5F"/>
                </a:solidFill>
              </a:rPr>
              <a:t>RaspberryPiMouseSimulatorComp.exe(</a:t>
            </a:r>
            <a:r>
              <a:rPr lang="ja-JP" altLang="en-US" sz="1600" dirty="0">
                <a:solidFill>
                  <a:srgbClr val="5F5F5F"/>
                </a:solidFill>
              </a:rPr>
              <a:t>シミュレータ</a:t>
            </a:r>
            <a:r>
              <a:rPr lang="en-US" altLang="ja-JP" sz="1600" dirty="0">
                <a:solidFill>
                  <a:srgbClr val="5F5F5F"/>
                </a:solidFill>
              </a:rPr>
              <a:t>)</a:t>
            </a:r>
          </a:p>
          <a:p>
            <a:pPr lvl="1" eaLnBrk="1" hangingPunct="1">
              <a:lnSpc>
                <a:spcPct val="80000"/>
              </a:lnSpc>
            </a:pPr>
            <a:r>
              <a:rPr lang="en-US" altLang="ja-JP" sz="1600" dirty="0">
                <a:solidFill>
                  <a:srgbClr val="5F5F5F"/>
                </a:solidFill>
              </a:rPr>
              <a:t>EV3SimulatorComp.exe(</a:t>
            </a:r>
            <a:r>
              <a:rPr lang="ja-JP" altLang="en-US" sz="1600" dirty="0">
                <a:solidFill>
                  <a:srgbClr val="5F5F5F"/>
                </a:solidFill>
              </a:rPr>
              <a:t>シミュレータ</a:t>
            </a:r>
            <a:r>
              <a:rPr lang="en-US" altLang="ja-JP" sz="1600" dirty="0">
                <a:solidFill>
                  <a:srgbClr val="5F5F5F"/>
                </a:solidFill>
              </a:rPr>
              <a:t>)</a:t>
            </a:r>
          </a:p>
          <a:p>
            <a:pPr eaLnBrk="1" hangingPunct="1">
              <a:lnSpc>
                <a:spcPct val="80000"/>
              </a:lnSpc>
            </a:pPr>
            <a:r>
              <a:rPr lang="en-US" altLang="ja-JP" sz="2000" dirty="0">
                <a:solidFill>
                  <a:srgbClr val="5F5F5F"/>
                </a:solidFill>
              </a:rPr>
              <a:t>sample</a:t>
            </a:r>
          </a:p>
          <a:p>
            <a:pPr lvl="1" eaLnBrk="1" hangingPunct="1">
              <a:lnSpc>
                <a:spcPct val="80000"/>
              </a:lnSpc>
            </a:pPr>
            <a:r>
              <a:rPr lang="en-US" altLang="ja-JP" sz="1600" dirty="0" err="1">
                <a:solidFill>
                  <a:srgbClr val="5F5F5F"/>
                </a:solidFill>
              </a:rPr>
              <a:t>RobotController</a:t>
            </a:r>
            <a:r>
              <a:rPr lang="en-US" altLang="ja-JP" sz="1600" dirty="0">
                <a:solidFill>
                  <a:srgbClr val="5F5F5F"/>
                </a:solidFill>
              </a:rPr>
              <a:t>(</a:t>
            </a:r>
            <a:r>
              <a:rPr lang="ja-JP" altLang="en-US" sz="1600" dirty="0">
                <a:solidFill>
                  <a:srgbClr val="5F5F5F"/>
                </a:solidFill>
              </a:rPr>
              <a:t>本実習で作成するコンポーネントの見本</a:t>
            </a:r>
            <a:r>
              <a:rPr lang="en-US" altLang="ja-JP" sz="1600" dirty="0">
                <a:solidFill>
                  <a:srgbClr val="5F5F5F"/>
                </a:solidFill>
              </a:rPr>
              <a:t>)</a:t>
            </a:r>
          </a:p>
          <a:p>
            <a:pPr eaLnBrk="1" hangingPunct="1">
              <a:lnSpc>
                <a:spcPct val="80000"/>
              </a:lnSpc>
            </a:pPr>
            <a:endParaRPr lang="en-US" altLang="ja-JP" sz="2000" dirty="0">
              <a:solidFill>
                <a:srgbClr val="5F5F5F"/>
              </a:solidFill>
            </a:endParaRP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r>
              <a:rPr lang="en-US" altLang="ja-JP">
                <a:solidFill>
                  <a:srgbClr val="5F5F5F"/>
                </a:solidFill>
              </a:rPr>
              <a:t>(USB</a:t>
            </a:r>
            <a:r>
              <a:rPr lang="ja-JP" altLang="en-US">
                <a:solidFill>
                  <a:srgbClr val="5F5F5F"/>
                </a:solidFill>
              </a:rPr>
              <a:t>メモリで配布</a:t>
            </a:r>
            <a:r>
              <a:rPr lang="en-US" altLang="ja-JP">
                <a:solidFill>
                  <a:srgbClr val="5F5F5F"/>
                </a:solidFill>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6E722DB1-8310-4E41-BBAD-723A48BB0E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B52EF967-60E8-41BE-9F34-2E906B877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E36CBCF1-7E33-43C7-9950-ECCB004C648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091BFFED-C95A-4A57-A8B3-A0ECA8D737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使用するアクティビティを設定する</a:t>
            </a:r>
            <a:endParaRPr lang="en-US" altLang="ja-JP" sz="1800" kern="0" dirty="0">
              <a:solidFill>
                <a:srgbClr val="5F5F5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61FB4C0C-1EE3-4C73-AB14-238D1B5BC8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76234BA-4E4C-4B42-8145-8BF3A20D80B6}" type="slidenum">
              <a:rPr lang="en-US" altLang="ja-JP" sz="1400" smtClean="0"/>
              <a:pPr>
                <a:spcBef>
                  <a:spcPct val="0"/>
                </a:spcBef>
                <a:buFontTx/>
                <a:buNone/>
              </a:pPr>
              <a:t>21</a:t>
            </a:fld>
            <a:endParaRPr lang="en-US" altLang="ja-JP" sz="1400"/>
          </a:p>
        </p:txBody>
      </p:sp>
      <p:sp>
        <p:nvSpPr>
          <p:cNvPr id="44035" name="スライド番号プレースホルダ 3">
            <a:extLst>
              <a:ext uri="{FF2B5EF4-FFF2-40B4-BE49-F238E27FC236}">
                <a16:creationId xmlns:a16="http://schemas.microsoft.com/office/drawing/2014/main" id="{A1E8A725-6A47-4A02-AEC6-45310AE6FAF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4C05501-EF7A-415B-A7AB-F3B65F67A98F}" type="slidenum">
              <a:rPr lang="en-US" altLang="ja-JP" sz="1400"/>
              <a:pPr algn="r" eaLnBrk="1" hangingPunct="1">
                <a:spcBef>
                  <a:spcPct val="0"/>
                </a:spcBef>
                <a:buFontTx/>
                <a:buNone/>
              </a:pPr>
              <a:t>21</a:t>
            </a:fld>
            <a:endParaRPr lang="en-US" altLang="ja-JP" sz="1400"/>
          </a:p>
        </p:txBody>
      </p:sp>
      <p:sp>
        <p:nvSpPr>
          <p:cNvPr id="44036" name="Rectangle 11">
            <a:extLst>
              <a:ext uri="{FF2B5EF4-FFF2-40B4-BE49-F238E27FC236}">
                <a16:creationId xmlns:a16="http://schemas.microsoft.com/office/drawing/2014/main" id="{EF0D9E20-54E3-4F8E-9EC8-58CFE3469FE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16D680F0-CA36-40A4-9318-4A63027BF0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80B86B5-D19C-427A-8E44-16C521D5CC7D}" type="slidenum">
              <a:rPr lang="en-US" altLang="ja-JP" sz="1400" smtClean="0"/>
              <a:pPr>
                <a:spcBef>
                  <a:spcPct val="0"/>
                </a:spcBef>
                <a:buFontTx/>
                <a:buNone/>
              </a:pPr>
              <a:t>22</a:t>
            </a:fld>
            <a:endParaRPr lang="en-US" altLang="ja-JP" sz="1400"/>
          </a:p>
        </p:txBody>
      </p:sp>
      <p:sp>
        <p:nvSpPr>
          <p:cNvPr id="46083" name="スライド番号プレースホルダ 3">
            <a:extLst>
              <a:ext uri="{FF2B5EF4-FFF2-40B4-BE49-F238E27FC236}">
                <a16:creationId xmlns:a16="http://schemas.microsoft.com/office/drawing/2014/main" id="{F6FA9C92-E8C9-43D8-8E9F-D17F974A23D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CB0FD8-2A0D-4116-AA22-B32DEB0AAC67}" type="slidenum">
              <a:rPr lang="en-US" altLang="ja-JP" sz="1400"/>
              <a:pPr algn="r" eaLnBrk="1" hangingPunct="1">
                <a:spcBef>
                  <a:spcPct val="0"/>
                </a:spcBef>
                <a:buFontTx/>
                <a:buNone/>
              </a:pPr>
              <a:t>22</a:t>
            </a:fld>
            <a:endParaRPr lang="en-US" altLang="ja-JP" sz="1400"/>
          </a:p>
        </p:txBody>
      </p:sp>
      <p:sp>
        <p:nvSpPr>
          <p:cNvPr id="46084" name="Rectangle 11">
            <a:extLst>
              <a:ext uri="{FF2B5EF4-FFF2-40B4-BE49-F238E27FC236}">
                <a16:creationId xmlns:a16="http://schemas.microsoft.com/office/drawing/2014/main" id="{D01B59F9-6992-40B0-9B2E-26300A09ABF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2" y="1403350"/>
            <a:ext cx="4147027"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ja-JP" altLang="en-US" sz="1800" kern="0" dirty="0">
                <a:solidFill>
                  <a:srgbClr val="5F5F5F"/>
                </a:solidFill>
              </a:rPr>
              <a:t>今回は練習のため、</a:t>
            </a:r>
            <a:r>
              <a:rPr lang="en-US" altLang="ja-JP" sz="1800" kern="0" dirty="0">
                <a:solidFill>
                  <a:srgbClr val="5F5F5F"/>
                </a:solidFill>
              </a:rPr>
              <a:t>Documentation</a:t>
            </a:r>
            <a:r>
              <a:rPr lang="ja-JP" altLang="en-US" sz="1800" kern="0" dirty="0">
                <a:solidFill>
                  <a:srgbClr val="5F5F5F"/>
                </a:solidFill>
              </a:rPr>
              <a:t>は空白でも大丈夫です</a:t>
            </a:r>
            <a:endParaRPr lang="en-US" altLang="ja-JP" sz="1800" kern="0" dirty="0">
              <a:solidFill>
                <a:srgbClr val="5F5F5F"/>
              </a:solidFill>
            </a:endParaRPr>
          </a:p>
        </p:txBody>
      </p:sp>
      <p:pic>
        <p:nvPicPr>
          <p:cNvPr id="46086" name="図 2">
            <a:extLst>
              <a:ext uri="{FF2B5EF4-FFF2-40B4-BE49-F238E27FC236}">
                <a16:creationId xmlns:a16="http://schemas.microsoft.com/office/drawing/2014/main" id="{C9239699-1F24-4A2B-9D9F-1F31D56C55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1175" y="1876425"/>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9A36F69C-B473-40D0-B460-155CB833B65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66D320E2-78BF-402A-90FB-37A1CD86AA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50B90993-4821-49E6-877F-096DA99E7B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54C7B358-CA3A-481C-82FD-7F418132B3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50"/>
            <a:ext cx="40576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TimedShortSeq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TimedShort</a:t>
            </a:r>
            <a:r>
              <a:rPr lang="ja-JP" altLang="en-US" sz="1600" kern="0" dirty="0">
                <a:solidFill>
                  <a:srgbClr val="5F5F5F"/>
                </a:solidFill>
              </a:rPr>
              <a:t>型と間違えないようにしてください。</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2" name="図 1">
            <a:extLst>
              <a:ext uri="{FF2B5EF4-FFF2-40B4-BE49-F238E27FC236}">
                <a16:creationId xmlns:a16="http://schemas.microsoft.com/office/drawing/2014/main" id="{7F5BD906-1691-4E62-923B-B17A77ED2A18}"/>
              </a:ext>
            </a:extLst>
          </p:cNvPr>
          <p:cNvPicPr>
            <a:picLocks noChangeAspect="1"/>
          </p:cNvPicPr>
          <p:nvPr/>
        </p:nvPicPr>
        <p:blipFill>
          <a:blip r:embed="rId3"/>
          <a:stretch>
            <a:fillRect/>
          </a:stretch>
        </p:blipFill>
        <p:spPr>
          <a:xfrm>
            <a:off x="4385572" y="1628800"/>
            <a:ext cx="4577129" cy="238526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FE1621CF-3AF4-4B65-B044-9A19370463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BFF4DDEE-3744-471D-ACD2-238B6BA99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A470CF83-E648-41C7-A677-96A013B2F3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7AC3374E-F02E-443C-AFCC-65005A29517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E1396738-7784-4842-B791-A10E0474B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4" descr="tu_ev3_20.png">
            <a:extLst>
              <a:ext uri="{FF2B5EF4-FFF2-40B4-BE49-F238E27FC236}">
                <a16:creationId xmlns:a16="http://schemas.microsoft.com/office/drawing/2014/main" id="{1A661DAE-8295-441E-8AFE-722CDE52B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375" y="3789363"/>
            <a:ext cx="2700338"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1B809D91-D906-4FED-84D7-E9470A666C15}"/>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4A6926BC-719A-40F9-874D-2DD87A97C8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7767F9E4-FB09-42C5-AEAC-F7ADBBA2BE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905F08DC-4430-4CE8-8D52-BC59E33E4B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A56F9774-9383-4E8B-A2B4-C51FCCAA616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1A4FA5AB-AE61-42A7-818E-9BDC74704B1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AF0AFF4B-469D-4CF8-BAFB-BB5C3B048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3BF68C67-A1F3-4C05-B158-3A7F4A649E7D}"/>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41FA2956-813F-414C-8BB8-A62E70BFF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B1B0A03F-9306-4872-AC1C-BAAF60E5B050}"/>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E290E4EF-97F5-417C-9773-4C7CECA01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68B462EE-BF3D-4C09-81FA-3135EB2C80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C77F1F5F-C786-4FD1-9E32-A8D85B0CB5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3</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3</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3"/>
            <a:ext cx="7915275" cy="4140252"/>
          </a:xfrm>
        </p:spPr>
        <p:txBody>
          <a:bodyPr/>
          <a:lstStyle/>
          <a:p>
            <a:pPr eaLnBrk="1" hangingPunct="1">
              <a:lnSpc>
                <a:spcPct val="80000"/>
              </a:lnSpc>
            </a:pPr>
            <a:r>
              <a:rPr lang="en-US" altLang="ja-JP" sz="2000" dirty="0">
                <a:solidFill>
                  <a:srgbClr val="5F5F5F"/>
                </a:solidFill>
              </a:rPr>
              <a:t>USB</a:t>
            </a:r>
            <a:r>
              <a:rPr lang="ja-JP" altLang="en-US" sz="2000" dirty="0">
                <a:solidFill>
                  <a:srgbClr val="5F5F5F"/>
                </a:solidFill>
              </a:rPr>
              <a:t>メモリが挿せない場合は以下からダウンロード</a:t>
            </a:r>
            <a:endParaRPr lang="en-US" altLang="ja-JP" sz="2000" dirty="0">
              <a:solidFill>
                <a:srgbClr val="5F5F5F"/>
              </a:solidFill>
            </a:endParaRPr>
          </a:p>
          <a:p>
            <a:pPr lvl="1" eaLnBrk="1" hangingPunct="1">
              <a:lnSpc>
                <a:spcPct val="80000"/>
              </a:lnSpc>
            </a:pPr>
            <a:r>
              <a:rPr lang="en-US" altLang="ja-JP" sz="1600" dirty="0">
                <a:solidFill>
                  <a:srgbClr val="5F5F5F"/>
                </a:solidFill>
                <a:hlinkClick r:id="rId3"/>
              </a:rPr>
              <a:t>https://tmp.openrtm.org/openrtm/ja/tutorial/robomech2018</a:t>
            </a:r>
            <a:endParaRPr lang="en-US" altLang="ja-JP" sz="1600" dirty="0">
              <a:solidFill>
                <a:srgbClr val="5F5F5F"/>
              </a:solidFill>
            </a:endParaRPr>
          </a:p>
          <a:p>
            <a:pPr lvl="1" eaLnBrk="1" hangingPunct="1">
              <a:lnSpc>
                <a:spcPct val="80000"/>
              </a:lnSpc>
            </a:pPr>
            <a:r>
              <a:rPr lang="ja-JP" altLang="en-US" sz="1600" dirty="0">
                <a:solidFill>
                  <a:srgbClr val="5F5F5F"/>
                </a:solidFill>
              </a:rPr>
              <a:t>メールでお知らせした</a:t>
            </a:r>
            <a:r>
              <a:rPr lang="en-US" altLang="ja-JP" sz="1600" dirty="0">
                <a:solidFill>
                  <a:srgbClr val="5F5F5F"/>
                </a:solidFill>
              </a:rPr>
              <a:t>web</a:t>
            </a:r>
            <a:r>
              <a:rPr lang="ja-JP" altLang="en-US" sz="1600" dirty="0">
                <a:solidFill>
                  <a:srgbClr val="5F5F5F"/>
                </a:solidFill>
              </a:rPr>
              <a:t>ページ</a:t>
            </a:r>
            <a:endParaRPr lang="en-US" altLang="ja-JP" sz="1600" dirty="0">
              <a:solidFill>
                <a:srgbClr val="5F5F5F"/>
              </a:solidFill>
            </a:endParaRPr>
          </a:p>
          <a:p>
            <a:pPr lvl="1" eaLnBrk="1" hangingPunct="1">
              <a:lnSpc>
                <a:spcPct val="80000"/>
              </a:lnSpc>
            </a:pPr>
            <a:endParaRPr lang="en-US" altLang="ja-JP" sz="1600" dirty="0">
              <a:solidFill>
                <a:srgbClr val="5F5F5F"/>
              </a:solidFill>
            </a:endParaRP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pic>
        <p:nvPicPr>
          <p:cNvPr id="3" name="図 2">
            <a:extLst>
              <a:ext uri="{FF2B5EF4-FFF2-40B4-BE49-F238E27FC236}">
                <a16:creationId xmlns:a16="http://schemas.microsoft.com/office/drawing/2014/main" id="{97A157E6-BA66-4509-90F6-775820FF3F34}"/>
              </a:ext>
            </a:extLst>
          </p:cNvPr>
          <p:cNvPicPr>
            <a:picLocks noChangeAspect="1"/>
          </p:cNvPicPr>
          <p:nvPr/>
        </p:nvPicPr>
        <p:blipFill>
          <a:blip r:embed="rId4"/>
          <a:stretch>
            <a:fillRect/>
          </a:stretch>
        </p:blipFill>
        <p:spPr>
          <a:xfrm>
            <a:off x="2276745" y="1988840"/>
            <a:ext cx="4594749" cy="4783017"/>
          </a:xfrm>
          <a:prstGeom prst="rect">
            <a:avLst/>
          </a:prstGeom>
        </p:spPr>
      </p:pic>
    </p:spTree>
    <p:extLst>
      <p:ext uri="{BB962C8B-B14F-4D97-AF65-F5344CB8AC3E}">
        <p14:creationId xmlns:p14="http://schemas.microsoft.com/office/powerpoint/2010/main" val="7131688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9186367-14C4-44F2-AA5C-6B88A2646882}"/>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3A804B1C-1ADA-4787-BF9C-009E3E2E25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21B688A5-CA4A-4B35-B6C1-8547E85AAA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BBA8C0F4-D72F-43A1-A171-327DFEE6EF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1">
            <a:extLst>
              <a:ext uri="{FF2B5EF4-FFF2-40B4-BE49-F238E27FC236}">
                <a16:creationId xmlns:a16="http://schemas.microsoft.com/office/drawing/2014/main" id="{C93FE03F-6254-4BCE-AD2B-03E66B5EDA7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CC5B2240-E409-48D2-8F57-EC1C2942E3F5}"/>
              </a:ext>
            </a:extLst>
          </p:cNvPr>
          <p:cNvSpPr txBox="1">
            <a:spLocks noChangeArrowheads="1"/>
          </p:cNvSpPr>
          <p:nvPr/>
        </p:nvSpPr>
        <p:spPr bwMode="auto">
          <a:xfrm>
            <a:off x="334963" y="1403350"/>
            <a:ext cx="42814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以下のコンフィギュレーションパラメータを追加</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stop_d</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err="1">
                <a:solidFill>
                  <a:srgbClr val="5F5F5F"/>
                </a:solidFill>
              </a:rPr>
              <a:t>int</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30</a:t>
            </a:r>
          </a:p>
          <a:p>
            <a:pPr lvl="2" eaLnBrk="1" hangingPunct="1">
              <a:lnSpc>
                <a:spcPct val="80000"/>
              </a:lnSpc>
              <a:defRPr/>
            </a:pPr>
            <a:r>
              <a:rPr lang="ja-JP" altLang="en-US" sz="1600" kern="0" dirty="0">
                <a:solidFill>
                  <a:srgbClr val="5F5F5F"/>
                </a:solidFill>
              </a:rPr>
              <a:t>他の項目は任意</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10" name="右矢印 13">
            <a:extLst>
              <a:ext uri="{FF2B5EF4-FFF2-40B4-BE49-F238E27FC236}">
                <a16:creationId xmlns:a16="http://schemas.microsoft.com/office/drawing/2014/main" id="{DE054DE8-F496-4F4E-82DD-669A4F540A7E}"/>
              </a:ext>
            </a:extLst>
          </p:cNvPr>
          <p:cNvSpPr/>
          <p:nvPr/>
        </p:nvSpPr>
        <p:spPr>
          <a:xfrm>
            <a:off x="452438" y="3527425"/>
            <a:ext cx="538162" cy="6699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1" name="正方形/長方形 10">
            <a:extLst>
              <a:ext uri="{FF2B5EF4-FFF2-40B4-BE49-F238E27FC236}">
                <a16:creationId xmlns:a16="http://schemas.microsoft.com/office/drawing/2014/main" id="{FEF2ABC4-85F1-4517-9355-73592435364A}"/>
              </a:ext>
            </a:extLst>
          </p:cNvPr>
          <p:cNvSpPr/>
          <p:nvPr/>
        </p:nvSpPr>
        <p:spPr>
          <a:xfrm>
            <a:off x="1047750" y="3519488"/>
            <a:ext cx="3519488" cy="674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正方形/長方形 4">
            <a:extLst>
              <a:ext uri="{FF2B5EF4-FFF2-40B4-BE49-F238E27FC236}">
                <a16:creationId xmlns:a16="http://schemas.microsoft.com/office/drawing/2014/main" id="{9E135EAA-5E79-4D3C-AD9F-84810BD10BA9}"/>
              </a:ext>
            </a:extLst>
          </p:cNvPr>
          <p:cNvSpPr/>
          <p:nvPr/>
        </p:nvSpPr>
        <p:spPr>
          <a:xfrm>
            <a:off x="1111250" y="3667125"/>
            <a:ext cx="3392488" cy="338138"/>
          </a:xfrm>
          <a:prstGeom prst="rect">
            <a:avLst/>
          </a:prstGeom>
        </p:spPr>
        <p:txBody>
          <a:bodyPr wrap="none">
            <a:spAutoFit/>
          </a:bodyPr>
          <a:lstStyle/>
          <a:p>
            <a:pPr>
              <a:defRPr/>
            </a:pPr>
            <a:r>
              <a:rPr lang="ja-JP" altLang="en-US" sz="1600" b="1" kern="0" dirty="0">
                <a:solidFill>
                  <a:srgbClr val="5F5F5F"/>
                </a:solidFill>
              </a:rPr>
              <a:t>センサ値がこの値以上の場合に停止</a:t>
            </a:r>
            <a:endParaRPr lang="ja-JP" altLang="en-US" sz="1600" b="1" dirty="0"/>
          </a:p>
        </p:txBody>
      </p:sp>
      <p:pic>
        <p:nvPicPr>
          <p:cNvPr id="2" name="図 1">
            <a:extLst>
              <a:ext uri="{FF2B5EF4-FFF2-40B4-BE49-F238E27FC236}">
                <a16:creationId xmlns:a16="http://schemas.microsoft.com/office/drawing/2014/main" id="{0BC9C05B-5325-424B-94AD-80A1CA3DAF44}"/>
              </a:ext>
            </a:extLst>
          </p:cNvPr>
          <p:cNvPicPr>
            <a:picLocks noChangeAspect="1"/>
          </p:cNvPicPr>
          <p:nvPr/>
        </p:nvPicPr>
        <p:blipFill>
          <a:blip r:embed="rId3"/>
          <a:stretch>
            <a:fillRect/>
          </a:stretch>
        </p:blipFill>
        <p:spPr>
          <a:xfrm>
            <a:off x="4859170" y="1808820"/>
            <a:ext cx="3949867" cy="3004653"/>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10F2F977-6917-47E6-97E4-95AFF5F3EBD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Raspberry Pi</a:t>
            </a:r>
            <a:r>
              <a:rPr lang="ja-JP" altLang="en-US">
                <a:solidFill>
                  <a:srgbClr val="5F5F5F"/>
                </a:solidFill>
              </a:rPr>
              <a:t>マウスの距離センサ</a:t>
            </a:r>
            <a:endParaRPr lang="en-US" altLang="ja-JP">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Raspberry Pi</a:t>
            </a:r>
            <a:r>
              <a:rPr lang="ja-JP" altLang="en-US" sz="2400" kern="0" dirty="0">
                <a:solidFill>
                  <a:srgbClr val="5F5F5F"/>
                </a:solidFill>
              </a:rPr>
              <a:t>マウス実機には距離センサが搭載されている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計測した値は物体までの</a:t>
            </a:r>
            <a:r>
              <a:rPr lang="ja-JP" altLang="en-US" sz="2000" b="1" kern="0" dirty="0">
                <a:solidFill>
                  <a:srgbClr val="FF0000"/>
                </a:solidFill>
              </a:rPr>
              <a:t>距離が近いほど大きな値</a:t>
            </a:r>
            <a:r>
              <a:rPr lang="ja-JP" altLang="en-US" sz="2000" kern="0" dirty="0">
                <a:solidFill>
                  <a:srgbClr val="5F5F5F"/>
                </a:solidFill>
              </a:rPr>
              <a:t>となる</a:t>
            </a:r>
            <a:endParaRPr lang="en-US" altLang="ja-JP" sz="20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6564" name="Picture 2" descr="ras.png">
            <a:extLst>
              <a:ext uri="{FF2B5EF4-FFF2-40B4-BE49-F238E27FC236}">
                <a16:creationId xmlns:a16="http://schemas.microsoft.com/office/drawing/2014/main" id="{B2396EE2-6F07-449A-83A7-3F05A1F41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2325688"/>
            <a:ext cx="28098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4" descr="rpm14.png">
            <a:extLst>
              <a:ext uri="{FF2B5EF4-FFF2-40B4-BE49-F238E27FC236}">
                <a16:creationId xmlns:a16="http://schemas.microsoft.com/office/drawing/2014/main" id="{DF436E7E-0EB1-4CD4-8594-7379DADFA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75" y="2286000"/>
            <a:ext cx="3665538"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7908F1D2-D3EE-4215-BEF4-7B5C54EEC915}"/>
              </a:ext>
            </a:extLst>
          </p:cNvPr>
          <p:cNvSpPr txBox="1">
            <a:spLocks noChangeArrowheads="1"/>
          </p:cNvSpPr>
          <p:nvPr/>
        </p:nvSpPr>
        <p:spPr bwMode="auto">
          <a:xfrm>
            <a:off x="334963" y="5403850"/>
            <a:ext cx="81962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シミュレータでもこのデータに近い値を計算して出力している</a:t>
            </a:r>
            <a:endParaRPr lang="en-US" altLang="ja-JP" sz="1100" kern="0" dirty="0">
              <a:solidFill>
                <a:srgbClr val="5F5F5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7A00A1C0-A8C4-47B8-9351-8C1E17F720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062E94F2-36A6-47E1-A58A-6D1F1C70C16C}"/>
              </a:ext>
            </a:extLst>
          </p:cNvPr>
          <p:cNvPicPr>
            <a:picLocks noChangeAspect="1"/>
          </p:cNvPicPr>
          <p:nvPr/>
        </p:nvPicPr>
        <p:blipFill>
          <a:blip r:embed="rId3"/>
          <a:stretch>
            <a:fillRect/>
          </a:stretch>
        </p:blipFill>
        <p:spPr>
          <a:xfrm>
            <a:off x="1736685" y="1884936"/>
            <a:ext cx="5175148" cy="3569714"/>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言語の設定</a:t>
            </a:r>
            <a:endParaRPr lang="en-US" altLang="ja-JP">
              <a:solidFill>
                <a:srgbClr val="5F5F5F"/>
              </a:solidFill>
            </a:endParaRP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1100" kern="0" dirty="0">
              <a:solidFill>
                <a:srgbClr val="5F5F5F"/>
              </a:solidFill>
            </a:endParaRPr>
          </a:p>
        </p:txBody>
      </p:sp>
      <p:pic>
        <p:nvPicPr>
          <p:cNvPr id="2" name="図 1">
            <a:extLst>
              <a:ext uri="{FF2B5EF4-FFF2-40B4-BE49-F238E27FC236}">
                <a16:creationId xmlns:a16="http://schemas.microsoft.com/office/drawing/2014/main" id="{CFB0EA69-4077-4D6A-A85D-2C7950AABFE6}"/>
              </a:ext>
            </a:extLst>
          </p:cNvPr>
          <p:cNvPicPr>
            <a:picLocks noChangeAspect="1"/>
          </p:cNvPicPr>
          <p:nvPr/>
        </p:nvPicPr>
        <p:blipFill>
          <a:blip r:embed="rId3"/>
          <a:stretch>
            <a:fillRect/>
          </a:stretch>
        </p:blipFill>
        <p:spPr>
          <a:xfrm>
            <a:off x="997553" y="1853825"/>
            <a:ext cx="7169532" cy="4551177"/>
          </a:xfrm>
          <a:prstGeom prst="rect">
            <a:avLst/>
          </a:prstGeom>
        </p:spPr>
      </p:pic>
    </p:spTree>
    <p:extLst>
      <p:ext uri="{BB962C8B-B14F-4D97-AF65-F5344CB8AC3E}">
        <p14:creationId xmlns:p14="http://schemas.microsoft.com/office/powerpoint/2010/main" val="1112952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B4F81A49-5933-416C-9F5A-CEAE4E5CD40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79388" y="1403350"/>
            <a:ext cx="4641850"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a:t>
            </a:r>
            <a:r>
              <a:rPr lang="en-US" altLang="ja-JP" sz="16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A5484BAA-0788-4E23-A417-D4457894948C}"/>
              </a:ext>
            </a:extLst>
          </p:cNvPr>
          <p:cNvPicPr>
            <a:picLocks noChangeAspect="1"/>
          </p:cNvPicPr>
          <p:nvPr/>
        </p:nvPicPr>
        <p:blipFill>
          <a:blip r:embed="rId3"/>
          <a:stretch>
            <a:fillRect/>
          </a:stretch>
        </p:blipFill>
        <p:spPr>
          <a:xfrm>
            <a:off x="4662010" y="1401118"/>
            <a:ext cx="4411012" cy="2706810"/>
          </a:xfrm>
          <a:prstGeom prst="rect">
            <a:avLst/>
          </a:prstGeom>
        </p:spPr>
      </p:pic>
      <p:pic>
        <p:nvPicPr>
          <p:cNvPr id="6" name="図 5">
            <a:extLst>
              <a:ext uri="{FF2B5EF4-FFF2-40B4-BE49-F238E27FC236}">
                <a16:creationId xmlns:a16="http://schemas.microsoft.com/office/drawing/2014/main" id="{1FC6A383-8BCF-4E50-A120-83BF127EBAC5}"/>
              </a:ext>
            </a:extLst>
          </p:cNvPr>
          <p:cNvPicPr>
            <a:picLocks noChangeAspect="1"/>
          </p:cNvPicPr>
          <p:nvPr/>
        </p:nvPicPr>
        <p:blipFill>
          <a:blip r:embed="rId4"/>
          <a:stretch>
            <a:fillRect/>
          </a:stretch>
        </p:blipFill>
        <p:spPr>
          <a:xfrm>
            <a:off x="4973638" y="4702303"/>
            <a:ext cx="3636977" cy="1726065"/>
          </a:xfrm>
          <a:prstGeom prst="rect">
            <a:avLst/>
          </a:prstGeom>
        </p:spPr>
      </p:pic>
      <p:sp>
        <p:nvSpPr>
          <p:cNvPr id="3" name="正方形/長方形 2">
            <a:extLst>
              <a:ext uri="{FF2B5EF4-FFF2-40B4-BE49-F238E27FC236}">
                <a16:creationId xmlns:a16="http://schemas.microsoft.com/office/drawing/2014/main" id="{A7D26C73-5BB9-4BB8-870F-CE72D2C3D1E5}"/>
              </a:ext>
            </a:extLst>
          </p:cNvPr>
          <p:cNvSpPr/>
          <p:nvPr/>
        </p:nvSpPr>
        <p:spPr>
          <a:xfrm>
            <a:off x="179388" y="4599130"/>
            <a:ext cx="8893634" cy="1980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Rectangle 2">
            <a:extLst>
              <a:ext uri="{FF2B5EF4-FFF2-40B4-BE49-F238E27FC236}">
                <a16:creationId xmlns:a16="http://schemas.microsoft.com/office/drawing/2014/main" id="{AB3D0294-785B-4935-AB29-55E4466ABB52}"/>
              </a:ext>
            </a:extLst>
          </p:cNvPr>
          <p:cNvSpPr txBox="1">
            <a:spLocks noChangeArrowheads="1"/>
          </p:cNvSpPr>
          <p:nvPr/>
        </p:nvSpPr>
        <p:spPr bwMode="auto">
          <a:xfrm>
            <a:off x="255588" y="4612951"/>
            <a:ext cx="4641850"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生成したファイルの確認</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作成したプロジェクトを右クリックして、「表示方法」→「システムエクスプローラー」を選択する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エクスプローラーでワークスペースのフォルダが開くため、上記のファイルが存在するかを確認する</a:t>
            </a:r>
            <a:endParaRPr lang="en-US" altLang="ja-JP" sz="1600" kern="0" dirty="0">
              <a:solidFill>
                <a:srgbClr val="5F5F5F"/>
              </a:solidFill>
            </a:endParaRPr>
          </a:p>
          <a:p>
            <a:pPr lvl="1" eaLnBrk="1" hangingPunct="1">
              <a:lnSpc>
                <a:spcPct val="80000"/>
              </a:lnSpc>
              <a:defRPr/>
            </a:pPr>
            <a:endParaRPr lang="en-US" altLang="ja-JP" sz="1200" kern="0" dirty="0">
              <a:solidFill>
                <a:srgbClr val="5F5F5F"/>
              </a:solidFill>
            </a:endParaRPr>
          </a:p>
        </p:txBody>
      </p:sp>
    </p:spTree>
    <p:extLst>
      <p:ext uri="{BB962C8B-B14F-4D97-AF65-F5344CB8AC3E}">
        <p14:creationId xmlns:p14="http://schemas.microsoft.com/office/powerpoint/2010/main" val="934791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C3838DBC-EBF1-460E-AECD-BA0C138BE32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51B9CD4-AD8C-4655-866C-29DDC5E960DB}" type="slidenum">
              <a:rPr lang="en-US" altLang="ja-JP" sz="1400" smtClean="0"/>
              <a:pPr>
                <a:spcBef>
                  <a:spcPct val="0"/>
                </a:spcBef>
                <a:buFontTx/>
                <a:buNone/>
              </a:pPr>
              <a:t>36</a:t>
            </a:fld>
            <a:endParaRPr lang="en-US" altLang="ja-JP" sz="1400"/>
          </a:p>
        </p:txBody>
      </p:sp>
      <p:sp>
        <p:nvSpPr>
          <p:cNvPr id="75779" name="スライド番号プレースホルダ 3">
            <a:extLst>
              <a:ext uri="{FF2B5EF4-FFF2-40B4-BE49-F238E27FC236}">
                <a16:creationId xmlns:a16="http://schemas.microsoft.com/office/drawing/2014/main" id="{A3797CDD-5C16-40DA-B4BC-1FD0FF00551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7132A1A-A532-437C-8228-81FB69FA4391}" type="slidenum">
              <a:rPr lang="en-US" altLang="ja-JP" sz="1400"/>
              <a:pPr algn="r" eaLnBrk="1" hangingPunct="1">
                <a:spcBef>
                  <a:spcPct val="0"/>
                </a:spcBef>
                <a:buFontTx/>
                <a:buNone/>
              </a:pPr>
              <a:t>36</a:t>
            </a:fld>
            <a:endParaRPr lang="en-US" altLang="ja-JP" sz="1400"/>
          </a:p>
        </p:txBody>
      </p:sp>
      <p:sp>
        <p:nvSpPr>
          <p:cNvPr id="75780" name="Rectangle 2">
            <a:extLst>
              <a:ext uri="{FF2B5EF4-FFF2-40B4-BE49-F238E27FC236}">
                <a16:creationId xmlns:a16="http://schemas.microsoft.com/office/drawing/2014/main" id="{373BA08C-3F2B-4F61-A449-7A0AC3025E38}"/>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ja-JP" altLang="en-US" sz="2400" dirty="0">
                <a:solidFill>
                  <a:srgbClr val="5F5F5F"/>
                </a:solidFill>
              </a:rPr>
              <a:t>ビルドに必要な各種ファイルを生成</a:t>
            </a:r>
            <a:endParaRPr lang="en-US" altLang="ja-JP" sz="1400" dirty="0">
              <a:solidFill>
                <a:srgbClr val="5F5F5F"/>
              </a:solidFill>
            </a:endParaRPr>
          </a:p>
          <a:p>
            <a:pPr lvl="1" eaLnBrk="1" hangingPunct="1">
              <a:lnSpc>
                <a:spcPct val="80000"/>
              </a:lnSpc>
            </a:pPr>
            <a:r>
              <a:rPr lang="en-US" altLang="ja-JP" sz="1400" dirty="0" err="1">
                <a:solidFill>
                  <a:srgbClr val="5F5F5F"/>
                </a:solidFill>
              </a:rPr>
              <a:t>CMake</a:t>
            </a:r>
            <a:r>
              <a:rPr lang="ja-JP" altLang="en-US" sz="1400" dirty="0">
                <a:solidFill>
                  <a:srgbClr val="5F5F5F"/>
                </a:solidFill>
              </a:rPr>
              <a:t>により各種ファイル生成</a:t>
            </a:r>
            <a:endParaRPr lang="en-US" altLang="ja-JP" sz="1400" dirty="0">
              <a:solidFill>
                <a:srgbClr val="5F5F5F"/>
              </a:solidFill>
            </a:endParaRPr>
          </a:p>
          <a:p>
            <a:pPr eaLnBrk="1" hangingPunct="1">
              <a:lnSpc>
                <a:spcPct val="80000"/>
              </a:lnSpc>
            </a:pPr>
            <a:r>
              <a:rPr lang="ja-JP" altLang="en-US" sz="2400" dirty="0">
                <a:solidFill>
                  <a:srgbClr val="5F5F5F"/>
                </a:solidFill>
              </a:rPr>
              <a:t>ソースコードの編集</a:t>
            </a:r>
            <a:endParaRPr lang="en-US" altLang="ja-JP" sz="2400" dirty="0">
              <a:solidFill>
                <a:srgbClr val="5F5F5F"/>
              </a:solidFill>
            </a:endParaRPr>
          </a:p>
          <a:p>
            <a:pPr lvl="1" eaLnBrk="1" hangingPunct="1">
              <a:lnSpc>
                <a:spcPct val="80000"/>
              </a:lnSpc>
            </a:pPr>
            <a:r>
              <a:rPr lang="en-US" altLang="ja-JP" sz="1400" dirty="0" err="1">
                <a:solidFill>
                  <a:srgbClr val="5F5F5F"/>
                </a:solidFill>
              </a:rPr>
              <a:t>RobotController.h</a:t>
            </a:r>
            <a:r>
              <a:rPr lang="ja-JP" altLang="en-US" sz="1400" dirty="0">
                <a:solidFill>
                  <a:srgbClr val="5F5F5F"/>
                </a:solidFill>
              </a:rPr>
              <a:t>の編集</a:t>
            </a:r>
            <a:endParaRPr lang="en-US" altLang="ja-JP" sz="1400" dirty="0">
              <a:solidFill>
                <a:srgbClr val="5F5F5F"/>
              </a:solidFill>
            </a:endParaRPr>
          </a:p>
          <a:p>
            <a:pPr lvl="1" eaLnBrk="1" hangingPunct="1">
              <a:lnSpc>
                <a:spcPct val="80000"/>
              </a:lnSpc>
            </a:pPr>
            <a:r>
              <a:rPr lang="en-US" altLang="ja-JP" sz="1400" dirty="0">
                <a:solidFill>
                  <a:srgbClr val="5F5F5F"/>
                </a:solidFill>
              </a:rPr>
              <a:t>RobotController.cpp</a:t>
            </a:r>
            <a:r>
              <a:rPr lang="ja-JP" altLang="en-US" sz="1400" dirty="0">
                <a:solidFill>
                  <a:srgbClr val="5F5F5F"/>
                </a:solidFill>
              </a:rPr>
              <a:t>の編集</a:t>
            </a:r>
            <a:endParaRPr lang="en-US" altLang="ja-JP" sz="1400" dirty="0">
              <a:solidFill>
                <a:srgbClr val="5F5F5F"/>
              </a:solidFill>
            </a:endParaRPr>
          </a:p>
          <a:p>
            <a:pPr eaLnBrk="1" hangingPunct="1">
              <a:lnSpc>
                <a:spcPct val="80000"/>
              </a:lnSpc>
            </a:pPr>
            <a:r>
              <a:rPr lang="ja-JP" altLang="en-US" sz="2400" dirty="0">
                <a:solidFill>
                  <a:srgbClr val="5F5F5F"/>
                </a:solidFill>
              </a:rPr>
              <a:t>ビルド</a:t>
            </a:r>
            <a:endParaRPr lang="en-US" altLang="ja-JP" sz="2400" dirty="0">
              <a:solidFill>
                <a:srgbClr val="5F5F5F"/>
              </a:solidFill>
            </a:endParaRPr>
          </a:p>
          <a:p>
            <a:pPr lvl="1" eaLnBrk="1" hangingPunct="1">
              <a:lnSpc>
                <a:spcPct val="80000"/>
              </a:lnSpc>
            </a:pPr>
            <a:r>
              <a:rPr lang="en-US" altLang="ja-JP" sz="2000" dirty="0">
                <a:solidFill>
                  <a:srgbClr val="5F5F5F"/>
                </a:solidFill>
              </a:rPr>
              <a:t>Windows</a:t>
            </a:r>
            <a:r>
              <a:rPr lang="ja-JP" altLang="en-US" sz="2000" dirty="0">
                <a:solidFill>
                  <a:srgbClr val="5F5F5F"/>
                </a:solidFill>
              </a:rPr>
              <a:t>： </a:t>
            </a:r>
            <a:r>
              <a:rPr lang="en-US" altLang="ja-JP" sz="2000" dirty="0">
                <a:solidFill>
                  <a:srgbClr val="5F5F5F"/>
                </a:solidFill>
              </a:rPr>
              <a:t>Visual Studio</a:t>
            </a:r>
          </a:p>
          <a:p>
            <a:pPr lvl="1" eaLnBrk="1" hangingPunct="1">
              <a:lnSpc>
                <a:spcPct val="80000"/>
              </a:lnSpc>
            </a:pPr>
            <a:r>
              <a:rPr lang="en-US" altLang="ja-JP" sz="2000" dirty="0">
                <a:solidFill>
                  <a:srgbClr val="5F5F5F"/>
                </a:solidFill>
              </a:rPr>
              <a:t>Ubuntu</a:t>
            </a:r>
            <a:r>
              <a:rPr lang="ja-JP" altLang="en-US" sz="2000" dirty="0">
                <a:solidFill>
                  <a:srgbClr val="5F5F5F"/>
                </a:solidFill>
              </a:rPr>
              <a:t>： </a:t>
            </a:r>
            <a:r>
              <a:rPr lang="en-US" altLang="ja-JP" sz="2000" dirty="0">
                <a:solidFill>
                  <a:srgbClr val="5F5F5F"/>
                </a:solidFill>
              </a:rPr>
              <a:t>Code::Blocks</a:t>
            </a:r>
          </a:p>
        </p:txBody>
      </p:sp>
      <p:sp>
        <p:nvSpPr>
          <p:cNvPr id="75781" name="Rectangle 11">
            <a:extLst>
              <a:ext uri="{FF2B5EF4-FFF2-40B4-BE49-F238E27FC236}">
                <a16:creationId xmlns:a16="http://schemas.microsoft.com/office/drawing/2014/main" id="{5FAC5687-D45F-4577-B7BB-0BBCDDB1458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手順</a:t>
            </a:r>
            <a:endParaRPr lang="en-US" altLang="ja-JP">
              <a:solidFill>
                <a:srgbClr val="5F5F5F"/>
              </a:solidFill>
            </a:endParaRPr>
          </a:p>
        </p:txBody>
      </p:sp>
    </p:spTree>
    <p:extLst>
      <p:ext uri="{BB962C8B-B14F-4D97-AF65-F5344CB8AC3E}">
        <p14:creationId xmlns:p14="http://schemas.microsoft.com/office/powerpoint/2010/main" val="38562876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9B320DA5-9308-46B3-98F8-CD9E23CFEB1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411C477-8697-4769-BC83-B47F0923DFA1}" type="slidenum">
              <a:rPr lang="en-US" altLang="ja-JP" sz="1400" smtClean="0"/>
              <a:pPr>
                <a:spcBef>
                  <a:spcPct val="0"/>
                </a:spcBef>
                <a:buFontTx/>
                <a:buNone/>
              </a:pPr>
              <a:t>37</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r>
              <a:rPr lang="en-US" altLang="ja-JP" kern="0" dirty="0">
                <a:solidFill>
                  <a:srgbClr val="5F5F5F"/>
                </a:solidFill>
              </a:rPr>
              <a:t>RTC</a:t>
            </a:r>
            <a:r>
              <a:rPr lang="ja-JP" altLang="en-US" kern="0" dirty="0">
                <a:solidFill>
                  <a:srgbClr val="5F5F5F"/>
                </a:solidFill>
              </a:rPr>
              <a:t>のビルド</a:t>
            </a:r>
            <a:endParaRPr lang="en-US" altLang="ja-JP" kern="0" dirty="0">
              <a:solidFill>
                <a:srgbClr val="5F5F5F"/>
              </a:solidFill>
            </a:endParaRPr>
          </a:p>
        </p:txBody>
      </p:sp>
    </p:spTree>
    <p:extLst>
      <p:ext uri="{BB962C8B-B14F-4D97-AF65-F5344CB8AC3E}">
        <p14:creationId xmlns:p14="http://schemas.microsoft.com/office/powerpoint/2010/main" val="21929491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95479749-BFC3-442A-926B-DB1B2BBD987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04ADB63-C681-4B80-BD13-3C801CCD9B3F}" type="slidenum">
              <a:rPr lang="en-US" altLang="ja-JP" sz="1400" smtClean="0"/>
              <a:pPr>
                <a:spcBef>
                  <a:spcPct val="0"/>
                </a:spcBef>
                <a:buFontTx/>
                <a:buNone/>
              </a:pPr>
              <a:t>38</a:t>
            </a:fld>
            <a:endParaRPr lang="en-US" altLang="ja-JP" sz="1400"/>
          </a:p>
        </p:txBody>
      </p:sp>
      <p:sp>
        <p:nvSpPr>
          <p:cNvPr id="77827" name="スライド番号プレースホルダ 3">
            <a:extLst>
              <a:ext uri="{FF2B5EF4-FFF2-40B4-BE49-F238E27FC236}">
                <a16:creationId xmlns:a16="http://schemas.microsoft.com/office/drawing/2014/main" id="{CAEA5344-053E-4DE4-8AEC-969B8C65363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26B7444-2C71-4A11-BF15-541D148949F2}" type="slidenum">
              <a:rPr lang="en-US" altLang="ja-JP" sz="1400"/>
              <a:pPr algn="r" eaLnBrk="1" hangingPunct="1">
                <a:spcBef>
                  <a:spcPct val="0"/>
                </a:spcBef>
                <a:buFontTx/>
                <a:buNone/>
              </a:pPr>
              <a:t>38</a:t>
            </a:fld>
            <a:endParaRPr lang="en-US" altLang="ja-JP" sz="1400"/>
          </a:p>
        </p:txBody>
      </p:sp>
      <p:sp>
        <p:nvSpPr>
          <p:cNvPr id="77828" name="Rectangle 2">
            <a:extLst>
              <a:ext uri="{FF2B5EF4-FFF2-40B4-BE49-F238E27FC236}">
                <a16:creationId xmlns:a16="http://schemas.microsoft.com/office/drawing/2014/main" id="{DF5DA6E2-278B-4320-BB3B-2501B28B3D5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800">
                <a:solidFill>
                  <a:srgbClr val="5F5F5F"/>
                </a:solidFill>
              </a:rPr>
              <a:t>CMakeLists.txt</a:t>
            </a:r>
            <a:r>
              <a:rPr lang="ja-JP" altLang="en-US" sz="1800">
                <a:solidFill>
                  <a:srgbClr val="5F5F5F"/>
                </a:solidFill>
              </a:rPr>
              <a:t>に設定を記述</a:t>
            </a:r>
            <a:endParaRPr lang="en-US" altLang="ja-JP" sz="1800">
              <a:solidFill>
                <a:srgbClr val="5F5F5F"/>
              </a:solidFill>
            </a:endParaRPr>
          </a:p>
          <a:p>
            <a:pPr lvl="2" eaLnBrk="1" hangingPunct="1">
              <a:lnSpc>
                <a:spcPct val="80000"/>
              </a:lnSpc>
            </a:pPr>
            <a:r>
              <a:rPr lang="en-US" altLang="ja-JP" sz="1000">
                <a:solidFill>
                  <a:srgbClr val="5F5F5F"/>
                </a:solidFill>
              </a:rPr>
              <a:t>RTC Builder</a:t>
            </a:r>
            <a:r>
              <a:rPr lang="ja-JP" altLang="en-US" sz="1000">
                <a:solidFill>
                  <a:srgbClr val="5F5F5F"/>
                </a:solidFill>
              </a:rPr>
              <a:t>でスケルトンコードを作成した時に</a:t>
            </a:r>
            <a:r>
              <a:rPr lang="en-US" altLang="ja-JP" sz="1000">
                <a:solidFill>
                  <a:srgbClr val="5F5F5F"/>
                </a:solidFill>
              </a:rPr>
              <a:t>CMakeLists.txt</a:t>
            </a:r>
            <a:r>
              <a:rPr lang="ja-JP" altLang="en-US" sz="1000">
                <a:solidFill>
                  <a:srgbClr val="5F5F5F"/>
                </a:solidFill>
              </a:rPr>
              <a:t>も生成されている</a:t>
            </a:r>
            <a:endParaRPr lang="en-US" altLang="ja-JP" sz="1000">
              <a:solidFill>
                <a:srgbClr val="5F5F5F"/>
              </a:solidFill>
            </a:endParaRPr>
          </a:p>
        </p:txBody>
      </p:sp>
      <p:sp>
        <p:nvSpPr>
          <p:cNvPr id="77829" name="Rectangle 11">
            <a:extLst>
              <a:ext uri="{FF2B5EF4-FFF2-40B4-BE49-F238E27FC236}">
                <a16:creationId xmlns:a16="http://schemas.microsoft.com/office/drawing/2014/main" id="{72DD6778-6739-4C64-BCB6-C9483D9197B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9F1AC712-9E12-4AC2-8FCD-0A40CE5368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74825"/>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27545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39</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39</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err="1">
                <a:solidFill>
                  <a:srgbClr val="5F5F5F"/>
                </a:solidFill>
              </a:rPr>
              <a:t>CMake</a:t>
            </a:r>
            <a:r>
              <a:rPr lang="ja-JP" altLang="en-US" sz="2400" dirty="0">
                <a:solidFill>
                  <a:srgbClr val="5F5F5F"/>
                </a:solidFill>
              </a:rPr>
              <a:t>を使用する</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7</a:t>
            </a:r>
          </a:p>
          <a:p>
            <a:pPr lvl="2" eaLnBrk="1" hangingPunct="1">
              <a:lnSpc>
                <a:spcPct val="80000"/>
              </a:lnSpc>
            </a:pPr>
            <a:r>
              <a:rPr lang="ja-JP" altLang="en-US" sz="1400" dirty="0">
                <a:solidFill>
                  <a:srgbClr val="5F5F5F"/>
                </a:solidFill>
              </a:rPr>
              <a:t>「スタート」→「すべてのプログラム」→「</a:t>
            </a:r>
            <a:r>
              <a:rPr lang="en-US" altLang="ja-JP" sz="1400" dirty="0" err="1">
                <a:solidFill>
                  <a:srgbClr val="5F5F5F"/>
                </a:solidFill>
              </a:rPr>
              <a:t>CMake</a:t>
            </a:r>
            <a:r>
              <a:rPr lang="en-US" altLang="ja-JP" sz="1400" dirty="0">
                <a:solidFill>
                  <a:srgbClr val="5F5F5F"/>
                </a:solidFill>
              </a:rPr>
              <a:t> 3.11.2</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8.1</a:t>
            </a:r>
          </a:p>
          <a:p>
            <a:pPr lvl="2" eaLnBrk="1" hangingPunct="1">
              <a:lnSpc>
                <a:spcPct val="80000"/>
              </a:lnSpc>
            </a:pPr>
            <a:r>
              <a:rPr lang="ja-JP" altLang="en-US" sz="1400" dirty="0">
                <a:solidFill>
                  <a:srgbClr val="5F5F5F"/>
                </a:solidFill>
              </a:rPr>
              <a:t>「スタート」→「アプリビュー</a:t>
            </a:r>
            <a:r>
              <a:rPr lang="en-US" altLang="ja-JP" sz="1400" dirty="0">
                <a:solidFill>
                  <a:srgbClr val="5F5F5F"/>
                </a:solidFill>
              </a:rPr>
              <a:t>(</a:t>
            </a:r>
            <a:r>
              <a:rPr lang="ja-JP" altLang="en-US" sz="1400" dirty="0">
                <a:solidFill>
                  <a:srgbClr val="5F5F5F"/>
                </a:solidFill>
              </a:rPr>
              <a:t>右下矢印</a:t>
            </a:r>
            <a:r>
              <a:rPr lang="en-US" altLang="ja-JP" sz="1400" dirty="0">
                <a:solidFill>
                  <a:srgbClr val="5F5F5F"/>
                </a:solidFill>
              </a:rPr>
              <a:t>)</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3.11.2</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ja-JP" altLang="en-US" sz="1400" dirty="0">
                <a:solidFill>
                  <a:srgbClr val="5F5F5F"/>
                </a:solidFill>
              </a:rPr>
              <a:t>コマンドで「</a:t>
            </a:r>
            <a:r>
              <a:rPr lang="en-US" altLang="ja-JP" sz="1400" dirty="0" err="1">
                <a:solidFill>
                  <a:srgbClr val="5F5F5F"/>
                </a:solidFill>
              </a:rPr>
              <a:t>cmake-gui</a:t>
            </a:r>
            <a:r>
              <a:rPr lang="ja-JP" altLang="en-US" sz="1400" dirty="0">
                <a:solidFill>
                  <a:srgbClr val="5F5F5F"/>
                </a:solidFill>
              </a:rPr>
              <a:t>」を入力</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スライド番号プレースホルダ 1">
            <a:extLst>
              <a:ext uri="{FF2B5EF4-FFF2-40B4-BE49-F238E27FC236}">
                <a16:creationId xmlns:a16="http://schemas.microsoft.com/office/drawing/2014/main" id="{4D39948E-6E04-4B5E-B4D8-0B6B138188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C10BC3-AA55-476A-8B13-FF39455498D8}" type="slidenum">
              <a:rPr lang="en-US" altLang="ja-JP" sz="1400" smtClean="0"/>
              <a:pPr>
                <a:spcBef>
                  <a:spcPct val="0"/>
                </a:spcBef>
                <a:buFontTx/>
                <a:buNone/>
              </a:pPr>
              <a:t>4</a:t>
            </a:fld>
            <a:endParaRPr lang="en-US" altLang="ja-JP" sz="1400"/>
          </a:p>
        </p:txBody>
      </p:sp>
      <p:sp>
        <p:nvSpPr>
          <p:cNvPr id="8195" name="スライド番号プレースホルダ 3">
            <a:extLst>
              <a:ext uri="{FF2B5EF4-FFF2-40B4-BE49-F238E27FC236}">
                <a16:creationId xmlns:a16="http://schemas.microsoft.com/office/drawing/2014/main" id="{07DB895D-7F92-4D7C-ADF7-20E649F4AD2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D7C2402-1700-4266-A5E0-C1FCE08C2EF1}" type="slidenum">
              <a:rPr lang="en-US" altLang="ja-JP" sz="1400"/>
              <a:pPr algn="r" eaLnBrk="1" hangingPunct="1">
                <a:spcBef>
                  <a:spcPct val="0"/>
                </a:spcBef>
                <a:buFontTx/>
                <a:buNone/>
              </a:pPr>
              <a:t>4</a:t>
            </a:fld>
            <a:endParaRPr lang="en-US" altLang="ja-JP" sz="1400"/>
          </a:p>
        </p:txBody>
      </p:sp>
      <p:sp>
        <p:nvSpPr>
          <p:cNvPr id="6148" name="Rectangle 2">
            <a:extLst>
              <a:ext uri="{FF2B5EF4-FFF2-40B4-BE49-F238E27FC236}">
                <a16:creationId xmlns:a16="http://schemas.microsoft.com/office/drawing/2014/main" id="{774D11BE-0AAC-41CE-A652-671AADD8A514}"/>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defRPr/>
            </a:pPr>
            <a:r>
              <a:rPr lang="en-US" altLang="ja-JP" sz="2000" dirty="0" err="1">
                <a:solidFill>
                  <a:srgbClr val="5F5F5F"/>
                </a:solidFill>
              </a:rPr>
              <a:t>OpenRTM-aist</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OpenRTM-aist-1.2.0-RC1_x86_64.msi</a:t>
            </a:r>
          </a:p>
          <a:p>
            <a:pPr lvl="1" eaLnBrk="1" hangingPunct="1">
              <a:lnSpc>
                <a:spcPct val="80000"/>
              </a:lnSpc>
              <a:defRPr/>
            </a:pPr>
            <a:r>
              <a:rPr lang="ja-JP" altLang="en-US" sz="1200" dirty="0">
                <a:solidFill>
                  <a:srgbClr val="5F5F5F"/>
                </a:solidFill>
              </a:rPr>
              <a:t>インストール後に再起動する</a:t>
            </a:r>
            <a:r>
              <a:rPr lang="en-US" altLang="ja-JP" sz="1200" dirty="0">
                <a:solidFill>
                  <a:srgbClr val="5F5F5F"/>
                </a:solidFill>
              </a:rPr>
              <a:t>(2</a:t>
            </a:r>
            <a:r>
              <a:rPr lang="ja-JP" altLang="en-US" sz="1200" dirty="0">
                <a:solidFill>
                  <a:srgbClr val="5F5F5F"/>
                </a:solidFill>
              </a:rPr>
              <a:t>回再起動を必要とする環境もある</a:t>
            </a:r>
            <a:r>
              <a:rPr lang="en-US" altLang="ja-JP" sz="1200" dirty="0">
                <a:solidFill>
                  <a:srgbClr val="5F5F5F"/>
                </a:solidFill>
              </a:rPr>
              <a:t>)</a:t>
            </a:r>
          </a:p>
          <a:p>
            <a:pPr eaLnBrk="1" hangingPunct="1">
              <a:lnSpc>
                <a:spcPct val="80000"/>
              </a:lnSpc>
              <a:defRPr/>
            </a:pPr>
            <a:r>
              <a:rPr lang="en-US" altLang="ja-JP" sz="2000" dirty="0">
                <a:solidFill>
                  <a:srgbClr val="5F5F5F"/>
                </a:solidFill>
              </a:rPr>
              <a:t>Python</a:t>
            </a:r>
          </a:p>
          <a:p>
            <a:pPr lvl="1" eaLnBrk="1" hangingPunct="1">
              <a:lnSpc>
                <a:spcPct val="80000"/>
              </a:lnSpc>
              <a:defRPr/>
            </a:pPr>
            <a:r>
              <a:rPr lang="en-US" altLang="ja-JP" sz="1200" dirty="0">
                <a:solidFill>
                  <a:srgbClr val="5F5F5F"/>
                </a:solidFill>
              </a:rPr>
              <a:t>python-2.7.15.amd64.msi</a:t>
            </a:r>
          </a:p>
          <a:p>
            <a:pPr lvl="1" eaLnBrk="1" hangingPunct="1">
              <a:lnSpc>
                <a:spcPct val="80000"/>
              </a:lnSpc>
              <a:defRPr/>
            </a:pPr>
            <a:r>
              <a:rPr lang="en-US" altLang="ja-JP" sz="1200" dirty="0">
                <a:solidFill>
                  <a:srgbClr val="5F5F5F"/>
                </a:solidFill>
              </a:rPr>
              <a:t>OpenRTM-aist</a:t>
            </a:r>
            <a:r>
              <a:rPr lang="ja-JP" altLang="en-US" sz="1200" dirty="0">
                <a:solidFill>
                  <a:srgbClr val="5F5F5F"/>
                </a:solidFill>
              </a:rPr>
              <a:t>の</a:t>
            </a:r>
            <a:r>
              <a:rPr lang="en-US" altLang="ja-JP" sz="1200" dirty="0">
                <a:solidFill>
                  <a:srgbClr val="5F5F5F"/>
                </a:solidFill>
              </a:rPr>
              <a:t>64bit</a:t>
            </a:r>
            <a:r>
              <a:rPr lang="ja-JP" altLang="en-US" sz="1200" dirty="0">
                <a:solidFill>
                  <a:srgbClr val="5F5F5F"/>
                </a:solidFill>
              </a:rPr>
              <a:t>版をインストールする場合は</a:t>
            </a:r>
            <a:r>
              <a:rPr lang="en-US" altLang="ja-JP" sz="1200" dirty="0">
                <a:solidFill>
                  <a:srgbClr val="5F5F5F"/>
                </a:solidFill>
              </a:rPr>
              <a:t>Python</a:t>
            </a:r>
            <a:r>
              <a:rPr lang="ja-JP" altLang="en-US" sz="1200" dirty="0">
                <a:solidFill>
                  <a:srgbClr val="5F5F5F"/>
                </a:solidFill>
              </a:rPr>
              <a:t>も</a:t>
            </a:r>
            <a:r>
              <a:rPr lang="en-US" altLang="ja-JP" sz="1200" dirty="0">
                <a:solidFill>
                  <a:srgbClr val="5F5F5F"/>
                </a:solidFill>
              </a:rPr>
              <a:t>64bit</a:t>
            </a:r>
            <a:r>
              <a:rPr lang="ja-JP" altLang="en-US" sz="1200" dirty="0">
                <a:solidFill>
                  <a:srgbClr val="5F5F5F"/>
                </a:solidFill>
              </a:rPr>
              <a:t>版をインストールする。</a:t>
            </a:r>
            <a:endParaRPr lang="en-US" altLang="ja-JP" sz="1200" dirty="0">
              <a:solidFill>
                <a:srgbClr val="5F5F5F"/>
              </a:solidFill>
            </a:endParaRPr>
          </a:p>
          <a:p>
            <a:pPr eaLnBrk="1" hangingPunct="1">
              <a:lnSpc>
                <a:spcPct val="80000"/>
              </a:lnSpc>
              <a:defRPr/>
            </a:pPr>
            <a:r>
              <a:rPr lang="en-US" altLang="ja-JP" sz="2000" dirty="0" err="1">
                <a:solidFill>
                  <a:srgbClr val="5F5F5F"/>
                </a:solidFill>
              </a:rPr>
              <a:t>PyYAML</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PyYAML-3.11.win32-amd64-py2.7.exe</a:t>
            </a:r>
          </a:p>
          <a:p>
            <a:pPr eaLnBrk="1" hangingPunct="1">
              <a:lnSpc>
                <a:spcPct val="80000"/>
              </a:lnSpc>
              <a:defRPr/>
            </a:pPr>
            <a:r>
              <a:rPr lang="en-US" altLang="ja-JP" sz="2000" dirty="0" err="1">
                <a:solidFill>
                  <a:srgbClr val="5F5F5F"/>
                </a:solidFill>
              </a:rPr>
              <a:t>CMake</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cmake-3.11.2-win32-win64-x64.msi</a:t>
            </a:r>
          </a:p>
          <a:p>
            <a:pPr eaLnBrk="1" hangingPunct="1">
              <a:lnSpc>
                <a:spcPct val="80000"/>
              </a:lnSpc>
              <a:defRPr/>
            </a:pPr>
            <a:r>
              <a:rPr lang="en-US" altLang="ja-JP" sz="2000" dirty="0" err="1">
                <a:solidFill>
                  <a:srgbClr val="5F5F5F"/>
                </a:solidFill>
              </a:rPr>
              <a:t>Doxygen</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doxygen-1.8.14-setup.exe</a:t>
            </a:r>
          </a:p>
          <a:p>
            <a:pPr eaLnBrk="1" hangingPunct="1">
              <a:lnSpc>
                <a:spcPct val="80000"/>
              </a:lnSpc>
              <a:defRPr/>
            </a:pPr>
            <a:r>
              <a:rPr lang="en-US" altLang="ja-JP" sz="2000" dirty="0">
                <a:solidFill>
                  <a:srgbClr val="5F5F5F"/>
                </a:solidFill>
              </a:rPr>
              <a:t>Visual Studio</a:t>
            </a:r>
          </a:p>
          <a:p>
            <a:pPr lvl="1" eaLnBrk="1" hangingPunct="1">
              <a:lnSpc>
                <a:spcPct val="80000"/>
              </a:lnSpc>
              <a:defRPr/>
            </a:pPr>
            <a:r>
              <a:rPr lang="en-US" altLang="ja-JP" sz="1200" dirty="0">
                <a:solidFill>
                  <a:srgbClr val="5F5F5F"/>
                </a:solidFill>
              </a:rPr>
              <a:t>Visual Studio 2017 Community Edition</a:t>
            </a:r>
          </a:p>
        </p:txBody>
      </p:sp>
      <p:sp>
        <p:nvSpPr>
          <p:cNvPr id="8197" name="Rectangle 11">
            <a:extLst>
              <a:ext uri="{FF2B5EF4-FFF2-40B4-BE49-F238E27FC236}">
                <a16:creationId xmlns:a16="http://schemas.microsoft.com/office/drawing/2014/main" id="{9A901FBC-B0EA-420C-B016-E3DD330968E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インストールの確認</a:t>
            </a:r>
            <a:r>
              <a:rPr lang="en-US" altLang="ja-JP">
                <a:solidFill>
                  <a:srgbClr val="5F5F5F"/>
                </a:solidFill>
              </a:rPr>
              <a:t>(Windows)</a:t>
            </a:r>
          </a:p>
        </p:txBody>
      </p:sp>
    </p:spTree>
    <p:extLst>
      <p:ext uri="{BB962C8B-B14F-4D97-AF65-F5344CB8AC3E}">
        <p14:creationId xmlns:p14="http://schemas.microsoft.com/office/powerpoint/2010/main" val="40772818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40</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40</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b="1" kern="0" dirty="0">
                <a:solidFill>
                  <a:srgbClr val="FF0000"/>
                </a:solidFill>
              </a:rPr>
              <a:t>CMakeLists.txt</a:t>
            </a:r>
            <a:r>
              <a:rPr lang="ja-JP" altLang="en-US" sz="2400" kern="0" dirty="0">
                <a:solidFill>
                  <a:srgbClr val="5F5F5F"/>
                </a:solidFill>
              </a:rPr>
              <a:t>を</a:t>
            </a:r>
            <a:r>
              <a:rPr lang="en-US" altLang="ja-JP" sz="2400" kern="0" dirty="0" err="1">
                <a:solidFill>
                  <a:srgbClr val="5F5F5F"/>
                </a:solidFill>
              </a:rPr>
              <a:t>cmake-gui</a:t>
            </a:r>
            <a:r>
              <a:rPr lang="ja-JP" altLang="en-US" sz="2400" kern="0" dirty="0">
                <a:solidFill>
                  <a:srgbClr val="5F5F5F"/>
                </a:solidFill>
              </a:rPr>
              <a:t>にドラックアンドドロップ</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a:t>
            </a:r>
            <a:r>
              <a:rPr lang="ja-JP" altLang="en-US" sz="1800" kern="0" dirty="0">
                <a:solidFill>
                  <a:srgbClr val="5F5F5F"/>
                </a:solidFill>
              </a:rPr>
              <a:t>は</a:t>
            </a:r>
            <a:r>
              <a:rPr lang="en-US" altLang="ja-JP" sz="1800" kern="0" dirty="0">
                <a:solidFill>
                  <a:srgbClr val="5F5F5F"/>
                </a:solidFill>
              </a:rPr>
              <a:t>RTC Builder</a:t>
            </a:r>
            <a:r>
              <a:rPr lang="ja-JP" altLang="en-US" sz="1800" kern="0" dirty="0">
                <a:solidFill>
                  <a:srgbClr val="5F5F5F"/>
                </a:solidFill>
              </a:rPr>
              <a:t>で生成したプロジェクトのフォルダ</a:t>
            </a:r>
            <a:endParaRPr lang="en-US" altLang="ja-JP" sz="1800" kern="0" dirty="0">
              <a:solidFill>
                <a:srgbClr val="5F5F5F"/>
              </a:solidFill>
            </a:endParaRP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20342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41</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41</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3973" name="図 1">
            <a:extLst>
              <a:ext uri="{FF2B5EF4-FFF2-40B4-BE49-F238E27FC236}">
                <a16:creationId xmlns:a16="http://schemas.microsoft.com/office/drawing/2014/main" id="{ACADC142-62DE-4C2D-BAF9-6E9EE87576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74750"/>
            <a:ext cx="5789613"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7941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42</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42</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762250"/>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図 5">
            <a:extLst>
              <a:ext uri="{FF2B5EF4-FFF2-40B4-BE49-F238E27FC236}">
                <a16:creationId xmlns:a16="http://schemas.microsoft.com/office/drawing/2014/main" id="{8426CC10-118C-4B05-93EC-576B5CAE2F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0275" y="4195763"/>
            <a:ext cx="34067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図 1">
            <a:extLst>
              <a:ext uri="{FF2B5EF4-FFF2-40B4-BE49-F238E27FC236}">
                <a16:creationId xmlns:a16="http://schemas.microsoft.com/office/drawing/2014/main" id="{712DDE73-94AA-4942-B2EB-8D4F54547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1854200"/>
            <a:ext cx="47450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4922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43</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43</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8070" name="図 4">
            <a:extLst>
              <a:ext uri="{FF2B5EF4-FFF2-40B4-BE49-F238E27FC236}">
                <a16:creationId xmlns:a16="http://schemas.microsoft.com/office/drawing/2014/main" id="{06DF9E75-3B2C-41F6-B22E-BA74C4BA3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3313" y="1736725"/>
            <a:ext cx="4194175" cy="437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4"/>
          <a:stretch>
            <a:fillRect/>
          </a:stretch>
        </p:blipFill>
        <p:spPr>
          <a:xfrm>
            <a:off x="97779" y="1532988"/>
            <a:ext cx="4699246" cy="4865175"/>
          </a:xfrm>
          <a:prstGeom prst="rect">
            <a:avLst/>
          </a:prstGeom>
        </p:spPr>
      </p:pic>
    </p:spTree>
    <p:extLst>
      <p:ext uri="{BB962C8B-B14F-4D97-AF65-F5344CB8AC3E}">
        <p14:creationId xmlns:p14="http://schemas.microsoft.com/office/powerpoint/2010/main" val="17076028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44</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44</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pic>
        <p:nvPicPr>
          <p:cNvPr id="3" name="図 2">
            <a:extLst>
              <a:ext uri="{FF2B5EF4-FFF2-40B4-BE49-F238E27FC236}">
                <a16:creationId xmlns:a16="http://schemas.microsoft.com/office/drawing/2014/main" id="{6F20BFBB-4C6B-4C76-8D12-FA7C0C6F0C03}"/>
              </a:ext>
            </a:extLst>
          </p:cNvPr>
          <p:cNvPicPr>
            <a:picLocks noChangeAspect="1"/>
          </p:cNvPicPr>
          <p:nvPr/>
        </p:nvPicPr>
        <p:blipFill>
          <a:blip r:embed="rId3"/>
          <a:stretch>
            <a:fillRect/>
          </a:stretch>
        </p:blipFill>
        <p:spPr>
          <a:xfrm>
            <a:off x="2006715" y="1329162"/>
            <a:ext cx="5253653" cy="5129551"/>
          </a:xfrm>
          <a:prstGeom prst="rect">
            <a:avLst/>
          </a:prstGeom>
        </p:spPr>
      </p:pic>
    </p:spTree>
    <p:extLst>
      <p:ext uri="{BB962C8B-B14F-4D97-AF65-F5344CB8AC3E}">
        <p14:creationId xmlns:p14="http://schemas.microsoft.com/office/powerpoint/2010/main" val="29356817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45</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45</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CMake-gui</a:t>
            </a:r>
            <a:r>
              <a:rPr lang="ja-JP" altLang="en-US" sz="2400" kern="0" dirty="0">
                <a:solidFill>
                  <a:srgbClr val="5F5F5F"/>
                </a:solidFill>
              </a:rPr>
              <a:t>のバージョンが古い場合は「</a:t>
            </a:r>
            <a:r>
              <a:rPr lang="en-US" altLang="ja-JP" sz="2400" kern="0" dirty="0">
                <a:solidFill>
                  <a:srgbClr val="5F5F5F"/>
                </a:solidFill>
              </a:rPr>
              <a:t>Open Project</a:t>
            </a:r>
            <a:r>
              <a:rPr lang="ja-JP" altLang="en-US" sz="2400" kern="0" dirty="0">
                <a:solidFill>
                  <a:srgbClr val="5F5F5F"/>
                </a:solidFill>
              </a:rPr>
              <a:t>」ボタンがないため、ファイルをダブルクリックして開く</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a:solidFill>
                  <a:srgbClr val="5F5F5F"/>
                </a:solidFill>
              </a:rPr>
              <a:t>RobotController.sln</a:t>
            </a:r>
            <a:r>
              <a:rPr lang="ja-JP" altLang="en-US" sz="1400" kern="0" dirty="0">
                <a:solidFill>
                  <a:srgbClr val="5F5F5F"/>
                </a:solidFill>
              </a:rPr>
              <a:t>」をダブルクリックして開く</a:t>
            </a:r>
            <a:endParaRPr lang="en-US" altLang="ja-JP" sz="14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err="1">
                <a:solidFill>
                  <a:srgbClr val="5F5F5F"/>
                </a:solidFill>
              </a:rPr>
              <a:t>RobotController.cbp</a:t>
            </a:r>
            <a:r>
              <a:rPr lang="ja-JP" altLang="en-US" sz="1400" kern="0" dirty="0">
                <a:solidFill>
                  <a:srgbClr val="5F5F5F"/>
                </a:solidFill>
              </a:rPr>
              <a:t>」をダブルクリックして開く</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46</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46</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a:t>
            </a:r>
            <a:r>
              <a:rPr lang="ja-JP" altLang="en-US" sz="1800" kern="0" dirty="0">
                <a:solidFill>
                  <a:srgbClr val="5F5F5F"/>
                </a:solidFill>
              </a:rPr>
              <a:t>が起動</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a:t>
            </a:r>
            <a:r>
              <a:rPr lang="ja-JP" altLang="en-US" sz="1800" kern="0" dirty="0">
                <a:solidFill>
                  <a:srgbClr val="5F5F5F"/>
                </a:solidFill>
              </a:rPr>
              <a:t>が起動</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4367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47</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47</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4" name="図 1">
            <a:extLst>
              <a:ext uri="{FF2B5EF4-FFF2-40B4-BE49-F238E27FC236}">
                <a16:creationId xmlns:a16="http://schemas.microsoft.com/office/drawing/2014/main" id="{D84D6C7C-AD61-4A1D-97D4-3C37E6A78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239963"/>
            <a:ext cx="4586287"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85020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187EEFE8-FE78-449B-ACEC-C2F5726D4F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AB75E2E-1C0C-477F-B91E-8F61665BB630}" type="slidenum">
              <a:rPr lang="en-US" altLang="ja-JP" sz="1400" smtClean="0"/>
              <a:pPr>
                <a:spcBef>
                  <a:spcPct val="0"/>
                </a:spcBef>
                <a:buFontTx/>
                <a:buNone/>
              </a:pPr>
              <a:t>48</a:t>
            </a:fld>
            <a:endParaRPr lang="en-US" altLang="ja-JP" sz="1400"/>
          </a:p>
        </p:txBody>
      </p:sp>
      <p:sp>
        <p:nvSpPr>
          <p:cNvPr id="98307" name="スライド番号プレースホルダ 3">
            <a:extLst>
              <a:ext uri="{FF2B5EF4-FFF2-40B4-BE49-F238E27FC236}">
                <a16:creationId xmlns:a16="http://schemas.microsoft.com/office/drawing/2014/main" id="{2A917A7F-D0B1-4C3D-A502-8F73A31D4B8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3D90D8D-E579-48B6-95FB-0E3576AA09E2}" type="slidenum">
              <a:rPr lang="en-US" altLang="ja-JP" sz="1400"/>
              <a:pPr algn="r" eaLnBrk="1" hangingPunct="1">
                <a:spcBef>
                  <a:spcPct val="0"/>
                </a:spcBef>
                <a:buFontTx/>
                <a:buNone/>
              </a:pPr>
              <a:t>48</a:t>
            </a:fld>
            <a:endParaRPr lang="en-US" altLang="ja-JP" sz="1400"/>
          </a:p>
        </p:txBody>
      </p:sp>
      <p:sp>
        <p:nvSpPr>
          <p:cNvPr id="98308" name="Rectangle 11">
            <a:extLst>
              <a:ext uri="{FF2B5EF4-FFF2-40B4-BE49-F238E27FC236}">
                <a16:creationId xmlns:a16="http://schemas.microsoft.com/office/drawing/2014/main" id="{FD3C5666-1210-45AC-9B53-4DED823014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98310" name="図 1">
            <a:extLst>
              <a:ext uri="{FF2B5EF4-FFF2-40B4-BE49-F238E27FC236}">
                <a16:creationId xmlns:a16="http://schemas.microsoft.com/office/drawing/2014/main" id="{F1DBB257-5BF3-4E1E-BCD0-12CC9E9EE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425" y="1658938"/>
            <a:ext cx="6605588" cy="481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67616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スライド番号プレースホルダ 1">
            <a:extLst>
              <a:ext uri="{FF2B5EF4-FFF2-40B4-BE49-F238E27FC236}">
                <a16:creationId xmlns:a16="http://schemas.microsoft.com/office/drawing/2014/main" id="{8C7EA6DB-CC66-4466-A5AB-B4B4B1CFAB8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D25E72B-6818-4252-A709-357F4526E7DE}" type="slidenum">
              <a:rPr lang="en-US" altLang="ja-JP" sz="1400" smtClean="0"/>
              <a:pPr>
                <a:spcBef>
                  <a:spcPct val="0"/>
                </a:spcBef>
                <a:buFontTx/>
                <a:buNone/>
              </a:pPr>
              <a:t>49</a:t>
            </a:fld>
            <a:endParaRPr lang="en-US" altLang="ja-JP" sz="1400"/>
          </a:p>
        </p:txBody>
      </p:sp>
      <p:sp>
        <p:nvSpPr>
          <p:cNvPr id="100355" name="スライド番号プレースホルダ 3">
            <a:extLst>
              <a:ext uri="{FF2B5EF4-FFF2-40B4-BE49-F238E27FC236}">
                <a16:creationId xmlns:a16="http://schemas.microsoft.com/office/drawing/2014/main" id="{8115BD60-7938-4527-8E41-C6E0DB6CCA4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7A13257-A936-482C-A58B-E7FA6AB3247B}" type="slidenum">
              <a:rPr lang="en-US" altLang="ja-JP" sz="1400"/>
              <a:pPr algn="r" eaLnBrk="1" hangingPunct="1">
                <a:spcBef>
                  <a:spcPct val="0"/>
                </a:spcBef>
                <a:buFontTx/>
                <a:buNone/>
              </a:pPr>
              <a:t>49</a:t>
            </a:fld>
            <a:endParaRPr lang="en-US" altLang="ja-JP" sz="1400"/>
          </a:p>
        </p:txBody>
      </p:sp>
      <p:sp>
        <p:nvSpPr>
          <p:cNvPr id="100356" name="Rectangle 11">
            <a:extLst>
              <a:ext uri="{FF2B5EF4-FFF2-40B4-BE49-F238E27FC236}">
                <a16:creationId xmlns:a16="http://schemas.microsoft.com/office/drawing/2014/main" id="{6D47705E-D934-4B02-97B9-13B851B7B56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詳細は</a:t>
            </a:r>
            <a:r>
              <a:rPr lang="en-US" altLang="ja-JP" sz="1400" kern="0" dirty="0">
                <a:solidFill>
                  <a:srgbClr val="5F5F5F"/>
                </a:solidFill>
              </a:rPr>
              <a:t>USB</a:t>
            </a:r>
            <a:r>
              <a:rPr lang="ja-JP" altLang="en-US" sz="1400" kern="0" dirty="0">
                <a:solidFill>
                  <a:srgbClr val="5F5F5F"/>
                </a:solidFill>
              </a:rPr>
              <a:t>メモリの資料を参考にしてください</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1873250"/>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0" name="図 1">
            <a:extLst>
              <a:ext uri="{FF2B5EF4-FFF2-40B4-BE49-F238E27FC236}">
                <a16:creationId xmlns:a16="http://schemas.microsoft.com/office/drawing/2014/main" id="{C37881D7-D6FD-4721-8049-037DA6C75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185988"/>
            <a:ext cx="47831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図 1">
            <a:extLst>
              <a:ext uri="{FF2B5EF4-FFF2-40B4-BE49-F238E27FC236}">
                <a16:creationId xmlns:a16="http://schemas.microsoft.com/office/drawing/2014/main" id="{32F74756-0E35-48EF-A858-58B16FDE9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160588"/>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594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スライド番号プレースホルダ 1">
            <a:extLst>
              <a:ext uri="{FF2B5EF4-FFF2-40B4-BE49-F238E27FC236}">
                <a16:creationId xmlns:a16="http://schemas.microsoft.com/office/drawing/2014/main" id="{5333E151-1F15-4893-8F0D-738C8E1229E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671156D-2055-4738-9320-ACF99B7F9495}" type="slidenum">
              <a:rPr lang="en-US" altLang="ja-JP" sz="1400" smtClean="0"/>
              <a:pPr>
                <a:spcBef>
                  <a:spcPct val="0"/>
                </a:spcBef>
                <a:buFontTx/>
                <a:buNone/>
              </a:pPr>
              <a:t>5</a:t>
            </a:fld>
            <a:endParaRPr lang="en-US" altLang="ja-JP" sz="1400"/>
          </a:p>
        </p:txBody>
      </p:sp>
      <p:sp>
        <p:nvSpPr>
          <p:cNvPr id="12291" name="スライド番号プレースホルダ 3">
            <a:extLst>
              <a:ext uri="{FF2B5EF4-FFF2-40B4-BE49-F238E27FC236}">
                <a16:creationId xmlns:a16="http://schemas.microsoft.com/office/drawing/2014/main" id="{B1108877-050C-4930-AA7D-100C086FC76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BD13DAE-B36C-4F36-94E4-341FF27DFEC2}" type="slidenum">
              <a:rPr lang="en-US" altLang="ja-JP" sz="1400"/>
              <a:pPr algn="r" eaLnBrk="1" hangingPunct="1">
                <a:spcBef>
                  <a:spcPct val="0"/>
                </a:spcBef>
                <a:buFontTx/>
                <a:buNone/>
              </a:pPr>
              <a:t>5</a:t>
            </a:fld>
            <a:endParaRPr lang="en-US" altLang="ja-JP" sz="1400"/>
          </a:p>
        </p:txBody>
      </p:sp>
      <p:sp>
        <p:nvSpPr>
          <p:cNvPr id="12292" name="Rectangle 2">
            <a:extLst>
              <a:ext uri="{FF2B5EF4-FFF2-40B4-BE49-F238E27FC236}">
                <a16:creationId xmlns:a16="http://schemas.microsoft.com/office/drawing/2014/main" id="{36E669C9-D66A-4454-9F27-BE8F408219DD}"/>
              </a:ext>
            </a:extLst>
          </p:cNvPr>
          <p:cNvSpPr>
            <a:spLocks noGrp="1" noChangeArrowheads="1"/>
          </p:cNvSpPr>
          <p:nvPr>
            <p:ph type="body" idx="4294967295"/>
          </p:nvPr>
        </p:nvSpPr>
        <p:spPr>
          <a:xfrm>
            <a:off x="457200" y="1223963"/>
            <a:ext cx="7915275" cy="5351462"/>
          </a:xfrm>
        </p:spPr>
        <p:txBody>
          <a:bodyPr/>
          <a:lstStyle/>
          <a:p>
            <a:pPr eaLnBrk="1" hangingPunct="1">
              <a:lnSpc>
                <a:spcPct val="80000"/>
              </a:lnSpc>
            </a:pPr>
            <a:r>
              <a:rPr lang="en-US" altLang="ja-JP" sz="1800" dirty="0">
                <a:solidFill>
                  <a:srgbClr val="5F5F5F"/>
                </a:solidFill>
              </a:rPr>
              <a:t>OpenRTM-aist</a:t>
            </a:r>
          </a:p>
          <a:p>
            <a:pPr lvl="1" eaLnBrk="1" hangingPunct="1">
              <a:lnSpc>
                <a:spcPct val="80000"/>
              </a:lnSpc>
            </a:pPr>
            <a:r>
              <a:rPr lang="en-US" altLang="ja-JP" sz="1200" dirty="0">
                <a:solidFill>
                  <a:srgbClr val="5F5F5F"/>
                </a:solidFill>
              </a:rPr>
              <a:t>$ git clone </a:t>
            </a:r>
            <a:r>
              <a:rPr lang="en-US" altLang="ja-JP" sz="1200" dirty="0">
                <a:solidFill>
                  <a:srgbClr val="5F5F5F"/>
                </a:solidFill>
                <a:hlinkClick r:id="rId3"/>
              </a:rPr>
              <a:t>https://github.com/n-ando/xenial_package.git</a:t>
            </a:r>
            <a:endParaRPr lang="en-US" altLang="ja-JP" sz="1200" dirty="0">
              <a:solidFill>
                <a:srgbClr val="5F5F5F"/>
              </a:solidFill>
            </a:endParaRPr>
          </a:p>
          <a:p>
            <a:pPr lvl="1" eaLnBrk="1" hangingPunct="1">
              <a:lnSpc>
                <a:spcPct val="80000"/>
              </a:lnSpc>
            </a:pPr>
            <a:r>
              <a:rPr lang="en-US" altLang="ja-JP" sz="1200" dirty="0">
                <a:solidFill>
                  <a:srgbClr val="5F5F5F"/>
                </a:solidFill>
              </a:rPr>
              <a:t>$ cd </a:t>
            </a:r>
            <a:r>
              <a:rPr lang="en-US" altLang="ja-JP" sz="1200" dirty="0" err="1">
                <a:solidFill>
                  <a:srgbClr val="5F5F5F"/>
                </a:solidFill>
              </a:rPr>
              <a:t>xenial_package</a:t>
            </a:r>
            <a:r>
              <a:rPr lang="en-US" altLang="ja-JP" sz="1200" dirty="0">
                <a:solidFill>
                  <a:srgbClr val="5F5F5F"/>
                </a:solidFill>
              </a:rPr>
              <a:t>/</a:t>
            </a:r>
            <a:r>
              <a:rPr lang="en-US" altLang="ja-JP" sz="1200" dirty="0" err="1">
                <a:solidFill>
                  <a:srgbClr val="5F5F5F"/>
                </a:solidFill>
              </a:rPr>
              <a:t>xenial</a:t>
            </a:r>
            <a:r>
              <a:rPr lang="en-US" altLang="ja-JP" sz="1200" dirty="0">
                <a:solidFill>
                  <a:srgbClr val="5F5F5F"/>
                </a:solidFill>
              </a:rPr>
              <a:t>/main/binary-amd64/</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dpkg</a:t>
            </a:r>
            <a:r>
              <a:rPr lang="en-US" altLang="ja-JP" sz="1200" dirty="0">
                <a:solidFill>
                  <a:srgbClr val="5F5F5F"/>
                </a:solidFill>
              </a:rPr>
              <a:t> -</a:t>
            </a:r>
            <a:r>
              <a:rPr lang="en-US" altLang="ja-JP" sz="1200" dirty="0" err="1">
                <a:solidFill>
                  <a:srgbClr val="5F5F5F"/>
                </a:solidFill>
              </a:rPr>
              <a:t>i</a:t>
            </a:r>
            <a:r>
              <a:rPr lang="en-US" altLang="ja-JP" sz="1200" dirty="0">
                <a:solidFill>
                  <a:srgbClr val="5F5F5F"/>
                </a:solidFill>
              </a:rPr>
              <a:t> openrtm-aist_1.1.2-0_amd64.deb</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dpkg</a:t>
            </a:r>
            <a:r>
              <a:rPr lang="en-US" altLang="ja-JP" sz="1200" dirty="0">
                <a:solidFill>
                  <a:srgbClr val="5F5F5F"/>
                </a:solidFill>
              </a:rPr>
              <a:t> -</a:t>
            </a:r>
            <a:r>
              <a:rPr lang="en-US" altLang="ja-JP" sz="1200" dirty="0" err="1">
                <a:solidFill>
                  <a:srgbClr val="5F5F5F"/>
                </a:solidFill>
              </a:rPr>
              <a:t>i</a:t>
            </a:r>
            <a:r>
              <a:rPr lang="en-US" altLang="ja-JP" sz="1200" dirty="0">
                <a:solidFill>
                  <a:srgbClr val="5F5F5F"/>
                </a:solidFill>
              </a:rPr>
              <a:t> openrtm-aist-example_1.1.2-0_amd64.deb</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dpkg</a:t>
            </a:r>
            <a:r>
              <a:rPr lang="en-US" altLang="ja-JP" sz="1200" dirty="0">
                <a:solidFill>
                  <a:srgbClr val="5F5F5F"/>
                </a:solidFill>
              </a:rPr>
              <a:t> -</a:t>
            </a:r>
            <a:r>
              <a:rPr lang="en-US" altLang="ja-JP" sz="1200" dirty="0" err="1">
                <a:solidFill>
                  <a:srgbClr val="5F5F5F"/>
                </a:solidFill>
              </a:rPr>
              <a:t>i</a:t>
            </a:r>
            <a:r>
              <a:rPr lang="en-US" altLang="ja-JP" sz="1200" dirty="0">
                <a:solidFill>
                  <a:srgbClr val="5F5F5F"/>
                </a:solidFill>
              </a:rPr>
              <a:t> openrtm-aist-dev_1.1.2-0_amd64.deb</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dpkg</a:t>
            </a:r>
            <a:r>
              <a:rPr lang="en-US" altLang="ja-JP" sz="1200" dirty="0">
                <a:solidFill>
                  <a:srgbClr val="5F5F5F"/>
                </a:solidFill>
              </a:rPr>
              <a:t> -</a:t>
            </a:r>
            <a:r>
              <a:rPr lang="en-US" altLang="ja-JP" sz="1200" dirty="0" err="1">
                <a:solidFill>
                  <a:srgbClr val="5F5F5F"/>
                </a:solidFill>
              </a:rPr>
              <a:t>i</a:t>
            </a:r>
            <a:r>
              <a:rPr lang="en-US" altLang="ja-JP" sz="1200" dirty="0">
                <a:solidFill>
                  <a:srgbClr val="5F5F5F"/>
                </a:solidFill>
              </a:rPr>
              <a:t> openrtp_1.2.0-0_amd64.deb</a:t>
            </a:r>
          </a:p>
          <a:p>
            <a:pPr eaLnBrk="1" hangingPunct="1">
              <a:lnSpc>
                <a:spcPct val="80000"/>
              </a:lnSpc>
            </a:pPr>
            <a:r>
              <a:rPr lang="en-US" altLang="ja-JP" sz="1800" dirty="0" err="1">
                <a:solidFill>
                  <a:srgbClr val="5F5F5F"/>
                </a:solidFill>
              </a:rPr>
              <a:t>CMake</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cmake</a:t>
            </a:r>
            <a:r>
              <a:rPr lang="en-US" altLang="ja-JP" sz="1200" dirty="0">
                <a:solidFill>
                  <a:srgbClr val="5F5F5F"/>
                </a:solidFill>
              </a:rPr>
              <a:t> </a:t>
            </a:r>
            <a:r>
              <a:rPr lang="en-US" altLang="ja-JP" sz="1200" dirty="0" err="1">
                <a:solidFill>
                  <a:srgbClr val="5F5F5F"/>
                </a:solidFill>
              </a:rPr>
              <a:t>cmake-gui</a:t>
            </a:r>
            <a:endParaRPr lang="en-US" altLang="ja-JP" sz="1200" dirty="0">
              <a:solidFill>
                <a:srgbClr val="5F5F5F"/>
              </a:solidFill>
            </a:endParaRPr>
          </a:p>
          <a:p>
            <a:pPr eaLnBrk="1" hangingPunct="1">
              <a:lnSpc>
                <a:spcPct val="80000"/>
              </a:lnSpc>
            </a:pPr>
            <a:r>
              <a:rPr lang="en-US" altLang="ja-JP" sz="1800" dirty="0" err="1">
                <a:solidFill>
                  <a:srgbClr val="5F5F5F"/>
                </a:solidFill>
              </a:rPr>
              <a:t>Doxygen</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doxygen</a:t>
            </a:r>
            <a:endParaRPr lang="en-US" altLang="ja-JP" sz="1200" dirty="0">
              <a:solidFill>
                <a:srgbClr val="5F5F5F"/>
              </a:solidFill>
            </a:endParaRPr>
          </a:p>
          <a:p>
            <a:pPr eaLnBrk="1" hangingPunct="1">
              <a:lnSpc>
                <a:spcPct val="80000"/>
              </a:lnSpc>
            </a:pPr>
            <a:r>
              <a:rPr lang="en-US" altLang="ja-JP" sz="1800" dirty="0">
                <a:solidFill>
                  <a:srgbClr val="5F5F5F"/>
                </a:solidFill>
              </a:rPr>
              <a:t>Java</a:t>
            </a:r>
          </a:p>
          <a:p>
            <a:pPr lvl="1" eaLnBrk="1" hangingPunct="1">
              <a:lnSpc>
                <a:spcPct val="80000"/>
              </a:lnSpc>
            </a:pPr>
            <a:r>
              <a:rPr lang="en-US" altLang="ja-JP" sz="1600" dirty="0">
                <a:solidFill>
                  <a:srgbClr val="5F5F5F"/>
                </a:solidFill>
              </a:rPr>
              <a:t>$ </a:t>
            </a:r>
            <a:r>
              <a:rPr lang="en-US" altLang="ja-JP" sz="1200" dirty="0" err="1">
                <a:solidFill>
                  <a:srgbClr val="5F5F5F"/>
                </a:solidFill>
              </a:rPr>
              <a:t>sudo</a:t>
            </a:r>
            <a:r>
              <a:rPr lang="en-US" altLang="ja-JP" sz="1200" dirty="0">
                <a:solidFill>
                  <a:srgbClr val="5F5F5F"/>
                </a:solidFill>
              </a:rPr>
              <a:t> apt-get default-</a:t>
            </a:r>
            <a:r>
              <a:rPr lang="en-US" altLang="ja-JP" sz="1200" dirty="0" err="1">
                <a:solidFill>
                  <a:srgbClr val="5F5F5F"/>
                </a:solidFill>
              </a:rPr>
              <a:t>jre</a:t>
            </a:r>
            <a:endParaRPr lang="en-US" altLang="ja-JP" sz="1200" dirty="0">
              <a:solidFill>
                <a:srgbClr val="5F5F5F"/>
              </a:solidFill>
            </a:endParaRPr>
          </a:p>
          <a:p>
            <a:pPr eaLnBrk="1" hangingPunct="1">
              <a:lnSpc>
                <a:spcPct val="80000"/>
              </a:lnSpc>
            </a:pPr>
            <a:r>
              <a:rPr lang="en-US" altLang="ja-JP" sz="1800" dirty="0">
                <a:solidFill>
                  <a:srgbClr val="5F5F5F"/>
                </a:solidFill>
              </a:rPr>
              <a:t>Code::Blocks(</a:t>
            </a:r>
            <a:r>
              <a:rPr lang="ja-JP" altLang="en-US" sz="1800" dirty="0">
                <a:solidFill>
                  <a:srgbClr val="5F5F5F"/>
                </a:solidFill>
              </a:rPr>
              <a:t>任意</a:t>
            </a:r>
            <a:r>
              <a:rPr lang="en-US" altLang="ja-JP" sz="1800" dirty="0">
                <a:solidFill>
                  <a:srgbClr val="5F5F5F"/>
                </a:solidFill>
              </a:rPr>
              <a:t>)</a:t>
            </a:r>
          </a:p>
          <a:p>
            <a:pPr lvl="1" eaLnBrk="1" hangingPunct="1">
              <a:lnSpc>
                <a:spcPct val="80000"/>
              </a:lnSpc>
            </a:pPr>
            <a:r>
              <a:rPr lang="en-US" altLang="ja-JP" sz="16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codeblocks</a:t>
            </a:r>
            <a:endParaRPr lang="en-US" altLang="ja-JP" sz="1200" dirty="0">
              <a:solidFill>
                <a:srgbClr val="5F5F5F"/>
              </a:solidFill>
            </a:endParaRPr>
          </a:p>
        </p:txBody>
      </p:sp>
      <p:sp>
        <p:nvSpPr>
          <p:cNvPr id="12293" name="Rectangle 11">
            <a:extLst>
              <a:ext uri="{FF2B5EF4-FFF2-40B4-BE49-F238E27FC236}">
                <a16:creationId xmlns:a16="http://schemas.microsoft.com/office/drawing/2014/main" id="{F3ABAE27-D7DF-4C7E-B89A-918291F50B5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インストールの確認</a:t>
            </a:r>
            <a:r>
              <a:rPr lang="en-US" altLang="ja-JP">
                <a:solidFill>
                  <a:srgbClr val="5F5F5F"/>
                </a:solidFill>
              </a:rPr>
              <a:t>(Ubuntu)</a:t>
            </a:r>
          </a:p>
        </p:txBody>
      </p:sp>
    </p:spTree>
    <p:extLst>
      <p:ext uri="{BB962C8B-B14F-4D97-AF65-F5344CB8AC3E}">
        <p14:creationId xmlns:p14="http://schemas.microsoft.com/office/powerpoint/2010/main" val="17945525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E20B5225-5E66-4C69-B7AD-917C4790CA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9729499-32CC-473C-B63E-CE445AB4062B}" type="slidenum">
              <a:rPr lang="en-US" altLang="ja-JP" sz="1400" smtClean="0"/>
              <a:pPr>
                <a:spcBef>
                  <a:spcPct val="0"/>
                </a:spcBef>
                <a:buFontTx/>
                <a:buNone/>
              </a:pPr>
              <a:t>50</a:t>
            </a:fld>
            <a:endParaRPr lang="en-US" altLang="ja-JP" sz="1400"/>
          </a:p>
        </p:txBody>
      </p:sp>
      <p:sp>
        <p:nvSpPr>
          <p:cNvPr id="102403" name="スライド番号プレースホルダ 3">
            <a:extLst>
              <a:ext uri="{FF2B5EF4-FFF2-40B4-BE49-F238E27FC236}">
                <a16:creationId xmlns:a16="http://schemas.microsoft.com/office/drawing/2014/main" id="{42135BF8-8B3B-4C43-B5A9-6C485A4CAD8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E32C8-8B63-499B-B997-A3D5893CD71B}" type="slidenum">
              <a:rPr lang="en-US" altLang="ja-JP" sz="1400"/>
              <a:pPr algn="r" eaLnBrk="1" hangingPunct="1">
                <a:spcBef>
                  <a:spcPct val="0"/>
                </a:spcBef>
                <a:buFontTx/>
                <a:buNone/>
              </a:pPr>
              <a:t>50</a:t>
            </a:fld>
            <a:endParaRPr lang="en-US" altLang="ja-JP" sz="1400"/>
          </a:p>
        </p:txBody>
      </p:sp>
      <p:sp>
        <p:nvSpPr>
          <p:cNvPr id="102404" name="Rectangle 11">
            <a:extLst>
              <a:ext uri="{FF2B5EF4-FFF2-40B4-BE49-F238E27FC236}">
                <a16:creationId xmlns:a16="http://schemas.microsoft.com/office/drawing/2014/main" id="{D6D34546-6B19-4F03-8968-29D4C460641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2406" name="図 1">
            <a:extLst>
              <a:ext uri="{FF2B5EF4-FFF2-40B4-BE49-F238E27FC236}">
                <a16:creationId xmlns:a16="http://schemas.microsoft.com/office/drawing/2014/main" id="{0263AB84-0F26-4AD9-BD85-04A44AA7F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88" y="1584325"/>
            <a:ext cx="7591425"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7" name="図 2">
            <a:extLst>
              <a:ext uri="{FF2B5EF4-FFF2-40B4-BE49-F238E27FC236}">
                <a16:creationId xmlns:a16="http://schemas.microsoft.com/office/drawing/2014/main" id="{C7434F6D-2763-4AB7-A334-F1F6DBD96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4554538"/>
            <a:ext cx="7793038"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23430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4C98B03E-0D65-44A3-96E7-222A3B9002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CB5A450-CF19-4937-B47A-2C9B31D43EB5}" type="slidenum">
              <a:rPr lang="en-US" altLang="ja-JP" sz="1400" smtClean="0"/>
              <a:pPr>
                <a:spcBef>
                  <a:spcPct val="0"/>
                </a:spcBef>
                <a:buFontTx/>
                <a:buNone/>
              </a:pPr>
              <a:t>51</a:t>
            </a:fld>
            <a:endParaRPr lang="en-US" altLang="ja-JP" sz="1400"/>
          </a:p>
        </p:txBody>
      </p:sp>
      <p:sp>
        <p:nvSpPr>
          <p:cNvPr id="104451" name="スライド番号プレースホルダ 3">
            <a:extLst>
              <a:ext uri="{FF2B5EF4-FFF2-40B4-BE49-F238E27FC236}">
                <a16:creationId xmlns:a16="http://schemas.microsoft.com/office/drawing/2014/main" id="{13E126F1-4607-4B80-AD3B-A0081E42FCC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D4941E5-9076-4ED6-AD94-F3A13D5B0128}" type="slidenum">
              <a:rPr lang="en-US" altLang="ja-JP" sz="1400"/>
              <a:pPr algn="r" eaLnBrk="1" hangingPunct="1">
                <a:spcBef>
                  <a:spcPct val="0"/>
                </a:spcBef>
                <a:buFontTx/>
                <a:buNone/>
              </a:pPr>
              <a:t>51</a:t>
            </a:fld>
            <a:endParaRPr lang="en-US" altLang="ja-JP" sz="1400"/>
          </a:p>
        </p:txBody>
      </p:sp>
      <p:sp>
        <p:nvSpPr>
          <p:cNvPr id="104452" name="Rectangle 11">
            <a:extLst>
              <a:ext uri="{FF2B5EF4-FFF2-40B4-BE49-F238E27FC236}">
                <a16:creationId xmlns:a16="http://schemas.microsoft.com/office/drawing/2014/main" id="{F12A69C7-4D7E-47E5-9121-0B5D88D55A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4454" name="図 1">
            <a:extLst>
              <a:ext uri="{FF2B5EF4-FFF2-40B4-BE49-F238E27FC236}">
                <a16:creationId xmlns:a16="http://schemas.microsoft.com/office/drawing/2014/main" id="{DA4B9968-3F7C-4B9F-B96E-6734C4E13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963" y="1538288"/>
            <a:ext cx="4779962"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85467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9C1A331E-D559-4B59-9D4C-4539B2F9ABF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D66DBA9-D630-4427-8F69-B6CE551C98A2}" type="slidenum">
              <a:rPr lang="en-US" altLang="ja-JP" sz="1400" smtClean="0"/>
              <a:pPr>
                <a:spcBef>
                  <a:spcPct val="0"/>
                </a:spcBef>
                <a:buFontTx/>
                <a:buNone/>
              </a:pPr>
              <a:t>52</a:t>
            </a:fld>
            <a:endParaRPr lang="en-US" altLang="ja-JP" sz="1400"/>
          </a:p>
        </p:txBody>
      </p:sp>
      <p:sp>
        <p:nvSpPr>
          <p:cNvPr id="106499" name="スライド番号プレースホルダ 3">
            <a:extLst>
              <a:ext uri="{FF2B5EF4-FFF2-40B4-BE49-F238E27FC236}">
                <a16:creationId xmlns:a16="http://schemas.microsoft.com/office/drawing/2014/main" id="{A4EF7771-47E1-4BE6-ADC0-A22BBC83C1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01C4948-46D1-43C0-B76E-43B3F0609D1C}" type="slidenum">
              <a:rPr lang="en-US" altLang="ja-JP" sz="1400"/>
              <a:pPr algn="r" eaLnBrk="1" hangingPunct="1">
                <a:spcBef>
                  <a:spcPct val="0"/>
                </a:spcBef>
                <a:buFontTx/>
                <a:buNone/>
              </a:pPr>
              <a:t>52</a:t>
            </a:fld>
            <a:endParaRPr lang="en-US" altLang="ja-JP" sz="1400"/>
          </a:p>
        </p:txBody>
      </p:sp>
      <p:sp>
        <p:nvSpPr>
          <p:cNvPr id="106500" name="Rectangle 11">
            <a:extLst>
              <a:ext uri="{FF2B5EF4-FFF2-40B4-BE49-F238E27FC236}">
                <a16:creationId xmlns:a16="http://schemas.microsoft.com/office/drawing/2014/main" id="{C68964D9-94DD-4714-82EE-0D35A0FD5B3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106502" name="図 3">
            <a:extLst>
              <a:ext uri="{FF2B5EF4-FFF2-40B4-BE49-F238E27FC236}">
                <a16:creationId xmlns:a16="http://schemas.microsoft.com/office/drawing/2014/main" id="{A5310A25-BE06-4EB4-9D77-DFA9886CF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75" y="1838325"/>
            <a:ext cx="8043863"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90823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DE100D28-BA9E-4EE0-9040-7BE63DFAD49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D17573B-6E06-46DC-873C-87F512792F26}" type="slidenum">
              <a:rPr lang="en-US" altLang="ja-JP" sz="1400" smtClean="0"/>
              <a:pPr>
                <a:spcBef>
                  <a:spcPct val="0"/>
                </a:spcBef>
                <a:buFontTx/>
                <a:buNone/>
              </a:pPr>
              <a:t>53</a:t>
            </a:fld>
            <a:endParaRPr lang="en-US" altLang="ja-JP" sz="1400"/>
          </a:p>
        </p:txBody>
      </p:sp>
      <p:sp>
        <p:nvSpPr>
          <p:cNvPr id="108547" name="スライド番号プレースホルダ 3">
            <a:extLst>
              <a:ext uri="{FF2B5EF4-FFF2-40B4-BE49-F238E27FC236}">
                <a16:creationId xmlns:a16="http://schemas.microsoft.com/office/drawing/2014/main" id="{42E6BEF4-AEC1-41C0-9F70-666FD604819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179A4-6328-4264-928D-C17BF63FF62E}" type="slidenum">
              <a:rPr lang="en-US" altLang="ja-JP" sz="1400"/>
              <a:pPr algn="r" eaLnBrk="1" hangingPunct="1">
                <a:spcBef>
                  <a:spcPct val="0"/>
                </a:spcBef>
                <a:buFontTx/>
                <a:buNone/>
              </a:pPr>
              <a:t>53</a:t>
            </a:fld>
            <a:endParaRPr lang="en-US" altLang="ja-JP" sz="1400"/>
          </a:p>
        </p:txBody>
      </p:sp>
      <p:sp>
        <p:nvSpPr>
          <p:cNvPr id="108548" name="Rectangle 11">
            <a:extLst>
              <a:ext uri="{FF2B5EF4-FFF2-40B4-BE49-F238E27FC236}">
                <a16:creationId xmlns:a16="http://schemas.microsoft.com/office/drawing/2014/main" id="{A885FE32-09C9-4E7F-AC79-959A5646807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108550" name="図 2">
            <a:extLst>
              <a:ext uri="{FF2B5EF4-FFF2-40B4-BE49-F238E27FC236}">
                <a16:creationId xmlns:a16="http://schemas.microsoft.com/office/drawing/2014/main" id="{EF09E83C-B423-4CCD-94E1-4EDAC9601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60538"/>
            <a:ext cx="821690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83670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1E06E4D0-9BD7-4F2E-A4D2-B1EB289597D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2CFE4AA-C7D9-40CE-9BE0-D4B01DE844B4}" type="slidenum">
              <a:rPr lang="en-US" altLang="ja-JP" sz="1400" smtClean="0"/>
              <a:pPr>
                <a:spcBef>
                  <a:spcPct val="0"/>
                </a:spcBef>
                <a:buFontTx/>
                <a:buNone/>
              </a:pPr>
              <a:t>54</a:t>
            </a:fld>
            <a:endParaRPr lang="en-US" altLang="ja-JP" sz="1400"/>
          </a:p>
        </p:txBody>
      </p:sp>
      <p:sp>
        <p:nvSpPr>
          <p:cNvPr id="110595" name="スライド番号プレースホルダ 3">
            <a:extLst>
              <a:ext uri="{FF2B5EF4-FFF2-40B4-BE49-F238E27FC236}">
                <a16:creationId xmlns:a16="http://schemas.microsoft.com/office/drawing/2014/main" id="{F10BC482-4996-4FB2-9397-15EA26E9470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6320322-24B0-4C91-83B1-4E4907F59CD8}" type="slidenum">
              <a:rPr lang="en-US" altLang="ja-JP" sz="1400"/>
              <a:pPr algn="r" eaLnBrk="1" hangingPunct="1">
                <a:spcBef>
                  <a:spcPct val="0"/>
                </a:spcBef>
                <a:buFontTx/>
                <a:buNone/>
              </a:pPr>
              <a:t>54</a:t>
            </a:fld>
            <a:endParaRPr lang="en-US" altLang="ja-JP" sz="1400"/>
          </a:p>
        </p:txBody>
      </p:sp>
      <p:sp>
        <p:nvSpPr>
          <p:cNvPr id="110596" name="Rectangle 11">
            <a:extLst>
              <a:ext uri="{FF2B5EF4-FFF2-40B4-BE49-F238E27FC236}">
                <a16:creationId xmlns:a16="http://schemas.microsoft.com/office/drawing/2014/main" id="{AAC956A3-A0BE-489E-904F-D85F7DE790C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ソースコードのコンパイル</a:t>
            </a:r>
            <a:endParaRPr lang="en-US" altLang="ja-JP">
              <a:solidFill>
                <a:srgbClr val="5F5F5F"/>
              </a:solidFill>
            </a:endParaRP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763"/>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ja-JP" altLang="en-US" sz="1600" kern="0" dirty="0">
                <a:solidFill>
                  <a:srgbClr val="5F5F5F"/>
                </a:solidFill>
              </a:rPr>
              <a:t>成功した場合、実行ファイルが生成される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フォルダの</a:t>
            </a:r>
            <a:r>
              <a:rPr lang="en-US" altLang="ja-JP" sz="1600" b="1" kern="0" dirty="0">
                <a:solidFill>
                  <a:srgbClr val="FF0000"/>
                </a:solidFill>
              </a:rPr>
              <a:t>Release</a:t>
            </a:r>
            <a:r>
              <a:rPr lang="en-US" altLang="ja-JP" sz="1600" kern="0" dirty="0">
                <a:solidFill>
                  <a:srgbClr val="5F5F5F"/>
                </a:solidFill>
              </a:rPr>
              <a:t>(</a:t>
            </a:r>
            <a:r>
              <a:rPr lang="ja-JP" altLang="en-US" sz="1600" kern="0" dirty="0">
                <a:solidFill>
                  <a:srgbClr val="5F5F5F"/>
                </a:solidFill>
              </a:rPr>
              <a:t>もしくは</a:t>
            </a:r>
            <a:r>
              <a:rPr lang="en-US" altLang="ja-JP" sz="1600" b="1" kern="0" dirty="0">
                <a:solidFill>
                  <a:srgbClr val="FF0000"/>
                </a:solidFill>
              </a:rPr>
              <a:t>Debug</a:t>
            </a:r>
            <a:r>
              <a:rPr lang="en-US" altLang="ja-JP" sz="1600" kern="0" dirty="0">
                <a:solidFill>
                  <a:srgbClr val="5F5F5F"/>
                </a:solidFill>
              </a:rPr>
              <a:t>)</a:t>
            </a:r>
            <a:r>
              <a:rPr lang="ja-JP" altLang="en-US" sz="1600" kern="0" dirty="0">
                <a:solidFill>
                  <a:srgbClr val="5F5F5F"/>
                </a:solidFill>
              </a:rPr>
              <a:t>フォルダ内に</a:t>
            </a:r>
            <a:r>
              <a:rPr lang="en-US" altLang="ja-JP" sz="1600" kern="0" dirty="0">
                <a:solidFill>
                  <a:srgbClr val="5F5F5F"/>
                </a:solidFill>
              </a:rPr>
              <a:t>RobotControllerComp.exe</a:t>
            </a:r>
            <a:r>
              <a:rPr lang="ja-JP" altLang="en-US" sz="1600" kern="0" dirty="0">
                <a:solidFill>
                  <a:srgbClr val="5F5F5F"/>
                </a:solidFill>
              </a:rPr>
              <a:t>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フォルダに</a:t>
            </a:r>
            <a:r>
              <a:rPr lang="en-US" altLang="ja-JP" sz="1600" kern="0" dirty="0" err="1">
                <a:solidFill>
                  <a:srgbClr val="5F5F5F"/>
                </a:solidFill>
              </a:rPr>
              <a:t>RobotControllerComp</a:t>
            </a:r>
            <a:r>
              <a:rPr lang="ja-JP" altLang="en-US" sz="1600" kern="0" dirty="0">
                <a:solidFill>
                  <a:srgbClr val="5F5F5F"/>
                </a:solidFill>
              </a:rPr>
              <a:t>が生成される</a:t>
            </a:r>
            <a:endParaRPr lang="en-US" altLang="ja-JP" sz="1600" kern="0" dirty="0">
              <a:solidFill>
                <a:srgbClr val="5F5F5F"/>
              </a:solidFill>
            </a:endParaRPr>
          </a:p>
        </p:txBody>
      </p:sp>
      <p:pic>
        <p:nvPicPr>
          <p:cNvPr id="110600" name="図 2">
            <a:extLst>
              <a:ext uri="{FF2B5EF4-FFF2-40B4-BE49-F238E27FC236}">
                <a16:creationId xmlns:a16="http://schemas.microsoft.com/office/drawing/2014/main" id="{3280AC0E-B57A-41DE-8B80-7A04D6C1A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8E8C93AF-EC85-4DB1-8043-7F98E407A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0270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DD530143-E822-49C8-9E57-3464C4BDE7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148FEED-ECBC-4898-B3F8-67CD71C9BA33}" type="slidenum">
              <a:rPr lang="en-US" altLang="ja-JP" sz="1400" smtClean="0"/>
              <a:pPr>
                <a:spcBef>
                  <a:spcPct val="0"/>
                </a:spcBef>
                <a:buFontTx/>
                <a:buNone/>
              </a:pPr>
              <a:t>55</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56</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56</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a:solidFill>
                  <a:srgbClr val="5F5F5F"/>
                </a:solidFill>
              </a:rPr>
              <a:t>RTC</a:t>
            </a:r>
            <a:r>
              <a:rPr lang="ja-JP" altLang="en-US" sz="2000">
                <a:solidFill>
                  <a:srgbClr val="5F5F5F"/>
                </a:solidFill>
              </a:rPr>
              <a:t>を</a:t>
            </a:r>
            <a:r>
              <a:rPr lang="en-US" altLang="ja-JP" sz="2000">
                <a:solidFill>
                  <a:srgbClr val="5F5F5F"/>
                </a:solidFill>
              </a:rPr>
              <a:t>GUI</a:t>
            </a:r>
            <a:r>
              <a:rPr lang="ja-JP" altLang="en-US" sz="2000">
                <a:solidFill>
                  <a:srgbClr val="5F5F5F"/>
                </a:solidFill>
              </a:rPr>
              <a:t>で操作するためのツール</a:t>
            </a:r>
            <a:endParaRPr lang="en-US" altLang="ja-JP" sz="2000">
              <a:solidFill>
                <a:srgbClr val="5F5F5F"/>
              </a:solidFill>
            </a:endParaRPr>
          </a:p>
          <a:p>
            <a:pPr lvl="1" eaLnBrk="1" hangingPunct="1">
              <a:lnSpc>
                <a:spcPct val="80000"/>
              </a:lnSpc>
            </a:pPr>
            <a:r>
              <a:rPr lang="ja-JP" altLang="en-US" sz="1600">
                <a:solidFill>
                  <a:srgbClr val="5F5F5F"/>
                </a:solidFill>
              </a:rPr>
              <a:t>データポート、サービスポートの接続</a:t>
            </a:r>
            <a:endParaRPr lang="en-US" altLang="ja-JP" sz="1600">
              <a:solidFill>
                <a:srgbClr val="5F5F5F"/>
              </a:solidFill>
            </a:endParaRPr>
          </a:p>
          <a:p>
            <a:pPr lvl="1" eaLnBrk="1" hangingPunct="1">
              <a:lnSpc>
                <a:spcPct val="80000"/>
              </a:lnSpc>
            </a:pPr>
            <a:r>
              <a:rPr lang="ja-JP" altLang="en-US" sz="1600">
                <a:solidFill>
                  <a:srgbClr val="5F5F5F"/>
                </a:solidFill>
              </a:rPr>
              <a:t>アクティブ化、非アクティブ化、リセット、終了</a:t>
            </a:r>
            <a:endParaRPr lang="en-US" altLang="ja-JP" sz="1600">
              <a:solidFill>
                <a:srgbClr val="5F5F5F"/>
              </a:solidFill>
            </a:endParaRPr>
          </a:p>
          <a:p>
            <a:pPr lvl="1" eaLnBrk="1" hangingPunct="1">
              <a:lnSpc>
                <a:spcPct val="80000"/>
              </a:lnSpc>
            </a:pPr>
            <a:r>
              <a:rPr lang="ja-JP" altLang="en-US" sz="1600">
                <a:solidFill>
                  <a:srgbClr val="5F5F5F"/>
                </a:solidFill>
              </a:rPr>
              <a:t>コンフィギュレーションパラメータの操作</a:t>
            </a:r>
            <a:endParaRPr lang="en-US" altLang="ja-JP" sz="1600">
              <a:solidFill>
                <a:srgbClr val="5F5F5F"/>
              </a:solidFill>
            </a:endParaRPr>
          </a:p>
          <a:p>
            <a:pPr lvl="1" eaLnBrk="1" hangingPunct="1">
              <a:lnSpc>
                <a:spcPct val="80000"/>
              </a:lnSpc>
            </a:pPr>
            <a:r>
              <a:rPr lang="ja-JP" altLang="en-US" sz="1600">
                <a:solidFill>
                  <a:srgbClr val="5F5F5F"/>
                </a:solidFill>
              </a:rPr>
              <a:t>実行コンテキストの操作</a:t>
            </a:r>
            <a:endParaRPr lang="en-US" altLang="ja-JP" sz="1600">
              <a:solidFill>
                <a:srgbClr val="5F5F5F"/>
              </a:solidFill>
            </a:endParaRPr>
          </a:p>
          <a:p>
            <a:pPr lvl="2" eaLnBrk="1" hangingPunct="1">
              <a:lnSpc>
                <a:spcPct val="80000"/>
              </a:lnSpc>
            </a:pPr>
            <a:r>
              <a:rPr lang="ja-JP" altLang="en-US" sz="1200">
                <a:solidFill>
                  <a:srgbClr val="5F5F5F"/>
                </a:solidFill>
              </a:rPr>
              <a:t>実行周期変更</a:t>
            </a:r>
            <a:endParaRPr lang="en-US" altLang="ja-JP" sz="1200">
              <a:solidFill>
                <a:srgbClr val="5F5F5F"/>
              </a:solidFill>
            </a:endParaRPr>
          </a:p>
          <a:p>
            <a:pPr lvl="2" eaLnBrk="1" hangingPunct="1">
              <a:lnSpc>
                <a:spcPct val="80000"/>
              </a:lnSpc>
            </a:pPr>
            <a:r>
              <a:rPr lang="ja-JP" altLang="en-US" sz="1200">
                <a:solidFill>
                  <a:srgbClr val="5F5F5F"/>
                </a:solidFill>
              </a:rPr>
              <a:t>実行コンテキストの関連付け</a:t>
            </a:r>
            <a:endParaRPr lang="en-US" altLang="ja-JP" sz="1200">
              <a:solidFill>
                <a:srgbClr val="5F5F5F"/>
              </a:solidFill>
            </a:endParaRPr>
          </a:p>
          <a:p>
            <a:pPr lvl="1" eaLnBrk="1" hangingPunct="1">
              <a:lnSpc>
                <a:spcPct val="80000"/>
              </a:lnSpc>
            </a:pPr>
            <a:r>
              <a:rPr lang="ja-JP" altLang="en-US" sz="1600">
                <a:solidFill>
                  <a:srgbClr val="5F5F5F"/>
                </a:solidFill>
              </a:rPr>
              <a:t>複合化</a:t>
            </a:r>
            <a:endParaRPr lang="en-US" altLang="ja-JP" sz="1600">
              <a:solidFill>
                <a:srgbClr val="5F5F5F"/>
              </a:solidFill>
            </a:endParaRPr>
          </a:p>
          <a:p>
            <a:pPr lvl="1" eaLnBrk="1" hangingPunct="1">
              <a:lnSpc>
                <a:spcPct val="80000"/>
              </a:lnSpc>
            </a:pPr>
            <a:r>
              <a:rPr lang="ja-JP" altLang="en-US" sz="1600">
                <a:solidFill>
                  <a:srgbClr val="5F5F5F"/>
                </a:solidFill>
              </a:rPr>
              <a:t>マネージャから</a:t>
            </a:r>
            <a:r>
              <a:rPr lang="en-US" altLang="ja-JP" sz="1600">
                <a:solidFill>
                  <a:srgbClr val="5F5F5F"/>
                </a:solidFill>
              </a:rPr>
              <a:t>RTC</a:t>
            </a:r>
            <a:r>
              <a:rPr lang="ja-JP" altLang="en-US" sz="1600">
                <a:solidFill>
                  <a:srgbClr val="5F5F5F"/>
                </a:solidFill>
              </a:rPr>
              <a:t>を起動</a:t>
            </a:r>
            <a:endParaRPr lang="en-US" altLang="ja-JP" sz="1600">
              <a:solidFill>
                <a:srgbClr val="5F5F5F"/>
              </a:solidFill>
            </a:endParaRPr>
          </a:p>
          <a:p>
            <a:pPr lvl="1" eaLnBrk="1" hangingPunct="1">
              <a:lnSpc>
                <a:spcPct val="80000"/>
              </a:lnSpc>
            </a:pPr>
            <a:r>
              <a:rPr lang="ja-JP" altLang="en-US" sz="1600">
                <a:solidFill>
                  <a:srgbClr val="5F5F5F"/>
                </a:solidFill>
              </a:rPr>
              <a:t>作成した</a:t>
            </a:r>
            <a:r>
              <a:rPr lang="en-US" altLang="ja-JP" sz="1600">
                <a:solidFill>
                  <a:srgbClr val="5F5F5F"/>
                </a:solidFill>
              </a:rPr>
              <a:t>RT</a:t>
            </a:r>
            <a:r>
              <a:rPr lang="ja-JP" altLang="en-US" sz="1600">
                <a:solidFill>
                  <a:srgbClr val="5F5F5F"/>
                </a:solidFill>
              </a:rPr>
              <a:t>システムの保存、復元</a:t>
            </a:r>
            <a:endParaRPr lang="en-US" altLang="ja-JP" sz="1600">
              <a:solidFill>
                <a:srgbClr val="5F5F5F"/>
              </a:solidFill>
            </a:endParaRPr>
          </a:p>
          <a:p>
            <a:pPr lvl="1" eaLnBrk="1" hangingPunct="1">
              <a:lnSpc>
                <a:spcPct val="80000"/>
              </a:lnSpc>
            </a:pPr>
            <a:endParaRPr lang="en-US" altLang="ja-JP" sz="1600">
              <a:solidFill>
                <a:srgbClr val="5F5F5F"/>
              </a:solidFill>
            </a:endParaRP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609975"/>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E44B245C-1CB1-463E-8327-122F3E80F29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025F19A-295D-4819-B4FF-17F2DAE972CD}" type="slidenum">
              <a:rPr lang="en-US" altLang="ja-JP" sz="1400" smtClean="0"/>
              <a:pPr>
                <a:spcBef>
                  <a:spcPct val="0"/>
                </a:spcBef>
                <a:buFontTx/>
                <a:buNone/>
              </a:pPr>
              <a:t>57</a:t>
            </a:fld>
            <a:endParaRPr lang="en-US" altLang="ja-JP" sz="1400"/>
          </a:p>
        </p:txBody>
      </p:sp>
      <p:sp>
        <p:nvSpPr>
          <p:cNvPr id="115715" name="スライド番号プレースホルダ 3">
            <a:extLst>
              <a:ext uri="{FF2B5EF4-FFF2-40B4-BE49-F238E27FC236}">
                <a16:creationId xmlns:a16="http://schemas.microsoft.com/office/drawing/2014/main" id="{48262869-7065-47E9-BC90-C50D88578AC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42B88E0-F021-40CF-8FB8-495BC27E0EF1}" type="slidenum">
              <a:rPr lang="en-US" altLang="ja-JP" sz="1400"/>
              <a:pPr algn="r" eaLnBrk="1" hangingPunct="1">
                <a:spcBef>
                  <a:spcPct val="0"/>
                </a:spcBef>
                <a:buFontTx/>
                <a:buNone/>
              </a:pPr>
              <a:t>57</a:t>
            </a:fld>
            <a:endParaRPr lang="en-US" altLang="ja-JP" sz="1400"/>
          </a:p>
        </p:txBody>
      </p:sp>
      <p:sp>
        <p:nvSpPr>
          <p:cNvPr id="115716" name="Rectangle 11">
            <a:extLst>
              <a:ext uri="{FF2B5EF4-FFF2-40B4-BE49-F238E27FC236}">
                <a16:creationId xmlns:a16="http://schemas.microsoft.com/office/drawing/2014/main" id="{06106DCB-986C-4C54-B3C2-6C17A5102F3C}"/>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ECA6030D-AA1C-4D4F-A24B-8D853F1EEC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C1BFAB90-7D51-48D7-A5B8-7DF0476B7619}"/>
              </a:ext>
            </a:extLst>
          </p:cNvPr>
          <p:cNvPicPr>
            <a:picLocks noChangeAspect="1"/>
          </p:cNvPicPr>
          <p:nvPr/>
        </p:nvPicPr>
        <p:blipFill>
          <a:blip r:embed="rId4"/>
          <a:stretch>
            <a:fillRect/>
          </a:stretch>
        </p:blipFill>
        <p:spPr>
          <a:xfrm>
            <a:off x="5015707" y="1986608"/>
            <a:ext cx="3468178" cy="3430886"/>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8705040B-DBB2-487E-8F97-C6BE8C9ADB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27592B2-E33F-4749-BEB4-30D3CAD6E8A9}" type="slidenum">
              <a:rPr lang="en-US" altLang="ja-JP" sz="1400" smtClean="0"/>
              <a:pPr>
                <a:spcBef>
                  <a:spcPct val="0"/>
                </a:spcBef>
                <a:buFontTx/>
                <a:buNone/>
              </a:pPr>
              <a:t>58</a:t>
            </a:fld>
            <a:endParaRPr lang="en-US" altLang="ja-JP" sz="1400"/>
          </a:p>
        </p:txBody>
      </p:sp>
      <p:sp>
        <p:nvSpPr>
          <p:cNvPr id="117763" name="スライド番号プレースホルダ 3">
            <a:extLst>
              <a:ext uri="{FF2B5EF4-FFF2-40B4-BE49-F238E27FC236}">
                <a16:creationId xmlns:a16="http://schemas.microsoft.com/office/drawing/2014/main" id="{2C84176F-53E2-486A-A457-ECE44E2862D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53F7FCE-8CBE-48EF-A732-F6DC5CA855C5}" type="slidenum">
              <a:rPr lang="en-US" altLang="ja-JP" sz="1400"/>
              <a:pPr algn="r" eaLnBrk="1" hangingPunct="1">
                <a:spcBef>
                  <a:spcPct val="0"/>
                </a:spcBef>
                <a:buFontTx/>
                <a:buNone/>
              </a:pPr>
              <a:t>58</a:t>
            </a:fld>
            <a:endParaRPr lang="en-US" altLang="ja-JP" sz="1400"/>
          </a:p>
        </p:txBody>
      </p:sp>
      <p:sp>
        <p:nvSpPr>
          <p:cNvPr id="117764" name="Rectangle 11">
            <a:extLst>
              <a:ext uri="{FF2B5EF4-FFF2-40B4-BE49-F238E27FC236}">
                <a16:creationId xmlns:a16="http://schemas.microsoft.com/office/drawing/2014/main" id="{9C8ABF95-6E7A-4828-900D-6F9A206FF72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217C611A-19A3-4A31-9FCE-877066558D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59</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59</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746125" y="1270000"/>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install_raspimouse_simulator_offline.sh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0663" y="4616450"/>
            <a:ext cx="34671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6</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6</a:t>
            </a:fld>
            <a:endParaRPr lang="en-US" altLang="ja-JP" sz="1400"/>
          </a:p>
        </p:txBody>
      </p:sp>
      <p:sp>
        <p:nvSpPr>
          <p:cNvPr id="14340" name="Rectangle 2">
            <a:extLst>
              <a:ext uri="{FF2B5EF4-FFF2-40B4-BE49-F238E27FC236}">
                <a16:creationId xmlns:a16="http://schemas.microsoft.com/office/drawing/2014/main" id="{C8F1A666-EBA6-4790-A8E2-68E7581C4AC3}"/>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a:solidFill>
                  <a:srgbClr val="5F5F5F"/>
                </a:solidFill>
              </a:rPr>
              <a:t>シミュレータ上の車輪型移動ロボット</a:t>
            </a:r>
            <a:r>
              <a:rPr lang="en-US" altLang="ja-JP" sz="2400">
                <a:solidFill>
                  <a:srgbClr val="5F5F5F"/>
                </a:solidFill>
              </a:rPr>
              <a:t>(Raspberry Pi</a:t>
            </a:r>
            <a:r>
              <a:rPr lang="ja-JP" altLang="en-US" sz="2400">
                <a:solidFill>
                  <a:srgbClr val="5F5F5F"/>
                </a:solidFill>
              </a:rPr>
              <a:t>マウス</a:t>
            </a:r>
            <a:r>
              <a:rPr lang="en-US" altLang="ja-JP" sz="2400">
                <a:solidFill>
                  <a:srgbClr val="5F5F5F"/>
                </a:solidFill>
              </a:rPr>
              <a:t>)</a:t>
            </a:r>
            <a:r>
              <a:rPr lang="ja-JP" altLang="en-US" sz="2400">
                <a:solidFill>
                  <a:srgbClr val="5F5F5F"/>
                </a:solidFill>
              </a:rPr>
              <a:t>の操作を行うコンポーネントの作成</a:t>
            </a:r>
            <a:endParaRPr lang="en-US" altLang="ja-JP" sz="2400">
              <a:solidFill>
                <a:srgbClr val="5F5F5F"/>
              </a:solidFill>
            </a:endParaRPr>
          </a:p>
          <a:p>
            <a:pPr lvl="1" eaLnBrk="1" hangingPunct="1">
              <a:lnSpc>
                <a:spcPct val="80000"/>
              </a:lnSpc>
            </a:pPr>
            <a:r>
              <a:rPr lang="en-US" altLang="ja-JP" sz="2000">
                <a:solidFill>
                  <a:srgbClr val="5F5F5F"/>
                </a:solidFill>
              </a:rPr>
              <a:t>GUI</a:t>
            </a:r>
            <a:r>
              <a:rPr lang="ja-JP" altLang="en-US" sz="2000">
                <a:solidFill>
                  <a:srgbClr val="5F5F5F"/>
                </a:solidFill>
              </a:rPr>
              <a:t>により目標速度入力</a:t>
            </a:r>
            <a:endParaRPr lang="en-US" altLang="ja-JP" sz="2000">
              <a:solidFill>
                <a:srgbClr val="5F5F5F"/>
              </a:solidFill>
            </a:endParaRPr>
          </a:p>
          <a:p>
            <a:pPr lvl="1" eaLnBrk="1" hangingPunct="1">
              <a:lnSpc>
                <a:spcPct val="80000"/>
              </a:lnSpc>
            </a:pPr>
            <a:r>
              <a:rPr lang="ja-JP" altLang="en-US" sz="2000">
                <a:solidFill>
                  <a:srgbClr val="5F5F5F"/>
                </a:solidFill>
              </a:rPr>
              <a:t>センサ値が一定以上の場合に停止</a:t>
            </a:r>
            <a:endParaRPr lang="en-US" altLang="ja-JP" sz="2000">
              <a:solidFill>
                <a:srgbClr val="5F5F5F"/>
              </a:solidFill>
            </a:endParaRPr>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2" name="図 1">
            <a:extLst>
              <a:ext uri="{FF2B5EF4-FFF2-40B4-BE49-F238E27FC236}">
                <a16:creationId xmlns:a16="http://schemas.microsoft.com/office/drawing/2014/main" id="{34EFAF11-13FD-494E-80F5-EEFDE3ABF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138" y="2452688"/>
            <a:ext cx="7272337" cy="440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60</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60</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dirty="0">
                <a:solidFill>
                  <a:srgbClr val="5F5F5F"/>
                </a:solidFill>
              </a:rPr>
              <a:t>オブジェクトを名前で管理するサービス</a:t>
            </a:r>
            <a:endParaRPr lang="en-US" altLang="ja-JP" sz="2400" dirty="0">
              <a:solidFill>
                <a:srgbClr val="5F5F5F"/>
              </a:solidFill>
            </a:endParaRPr>
          </a:p>
          <a:p>
            <a:pPr lvl="1" eaLnBrk="1" hangingPunct="1">
              <a:lnSpc>
                <a:spcPct val="80000"/>
              </a:lnSpc>
            </a:pPr>
            <a:r>
              <a:rPr lang="en-US" altLang="ja-JP" sz="1800" dirty="0">
                <a:solidFill>
                  <a:srgbClr val="5F5F5F"/>
                </a:solidFill>
              </a:rPr>
              <a:t>RTC</a:t>
            </a:r>
            <a:r>
              <a:rPr lang="ja-JP" altLang="en-US" sz="1800" dirty="0">
                <a:solidFill>
                  <a:srgbClr val="5F5F5F"/>
                </a:solidFill>
              </a:rPr>
              <a:t>を一意の名前で登録する</a:t>
            </a:r>
            <a:endParaRPr lang="en-US" altLang="ja-JP" sz="1800" dirty="0">
              <a:solidFill>
                <a:srgbClr val="5F5F5F"/>
              </a:solidFill>
            </a:endParaRPr>
          </a:p>
          <a:p>
            <a:pPr lvl="2" eaLnBrk="1" hangingPunct="1">
              <a:lnSpc>
                <a:spcPct val="80000"/>
              </a:lnSpc>
            </a:pPr>
            <a:r>
              <a:rPr lang="en-US" altLang="ja-JP" sz="1600" dirty="0">
                <a:solidFill>
                  <a:srgbClr val="5F5F5F"/>
                </a:solidFill>
              </a:rPr>
              <a:t>RT System Editor</a:t>
            </a:r>
            <a:r>
              <a:rPr lang="ja-JP" altLang="en-US" sz="1600" dirty="0">
                <a:solidFill>
                  <a:srgbClr val="5F5F5F"/>
                </a:solidFill>
              </a:rPr>
              <a:t>等のツールはネームサーバーから名前で</a:t>
            </a:r>
            <a:r>
              <a:rPr lang="en-US" altLang="ja-JP" sz="1600" dirty="0">
                <a:solidFill>
                  <a:srgbClr val="5F5F5F"/>
                </a:solidFill>
              </a:rPr>
              <a:t>RTC</a:t>
            </a:r>
            <a:r>
              <a:rPr lang="ja-JP" altLang="en-US" sz="1600" dirty="0">
                <a:solidFill>
                  <a:srgbClr val="5F5F5F"/>
                </a:solidFill>
              </a:rPr>
              <a:t>の参照を取得する</a:t>
            </a:r>
            <a:endParaRPr lang="en-US" altLang="ja-JP" sz="1600" dirty="0">
              <a:solidFill>
                <a:srgbClr val="5F5F5F"/>
              </a:solidFill>
            </a:endParaRPr>
          </a:p>
          <a:p>
            <a:pPr eaLnBrk="1" hangingPunct="1">
              <a:lnSpc>
                <a:spcPct val="80000"/>
              </a:lnSpc>
            </a:pPr>
            <a:endParaRPr lang="en-US" altLang="ja-JP" sz="20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a:extLst>
              <a:ext uri="{FF2B5EF4-FFF2-40B4-BE49-F238E27FC236}">
                <a16:creationId xmlns:a16="http://schemas.microsoft.com/office/drawing/2014/main" id="{72150A05-60D8-4F54-ABEF-00BAD2068FCA}"/>
              </a:ext>
            </a:extLst>
          </p:cNvPr>
          <p:cNvPicPr>
            <a:picLocks noChangeAspect="1"/>
          </p:cNvPicPr>
          <p:nvPr/>
        </p:nvPicPr>
        <p:blipFill>
          <a:blip r:embed="rId4"/>
          <a:stretch>
            <a:fillRect/>
          </a:stretch>
        </p:blipFill>
        <p:spPr>
          <a:xfrm>
            <a:off x="4556176" y="4383048"/>
            <a:ext cx="4471800" cy="2335104"/>
          </a:xfrm>
          <a:prstGeom prst="rect">
            <a:avLst/>
          </a:prstGeom>
        </p:spPr>
      </p:pic>
      <p:sp>
        <p:nvSpPr>
          <p:cNvPr id="8" name="矢印: 右 7">
            <a:extLst>
              <a:ext uri="{FF2B5EF4-FFF2-40B4-BE49-F238E27FC236}">
                <a16:creationId xmlns:a16="http://schemas.microsoft.com/office/drawing/2014/main" id="{0F78C655-E45F-4FE3-9A39-24D3C250D150}"/>
              </a:ext>
            </a:extLst>
          </p:cNvPr>
          <p:cNvSpPr/>
          <p:nvPr/>
        </p:nvSpPr>
        <p:spPr>
          <a:xfrm>
            <a:off x="3626895" y="4860835"/>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1B95962A-60FD-42FA-B205-B91E29A65D63}"/>
              </a:ext>
            </a:extLst>
          </p:cNvPr>
          <p:cNvPicPr>
            <a:picLocks noChangeAspect="1"/>
          </p:cNvPicPr>
          <p:nvPr/>
        </p:nvPicPr>
        <p:blipFill>
          <a:blip r:embed="rId5"/>
          <a:stretch>
            <a:fillRect/>
          </a:stretch>
        </p:blipFill>
        <p:spPr>
          <a:xfrm>
            <a:off x="453948" y="4530035"/>
            <a:ext cx="2726795" cy="204113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61</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61</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err="1">
                <a:solidFill>
                  <a:srgbClr val="5F5F5F"/>
                </a:solidFill>
              </a:rPr>
              <a:t>OpenRTM-aist</a:t>
            </a:r>
            <a:r>
              <a:rPr lang="en-US" altLang="ja-JP" sz="1600" dirty="0">
                <a:solidFill>
                  <a:srgbClr val="5F5F5F"/>
                </a:solidFill>
              </a:rPr>
              <a:t> 1.1.2</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err="1">
                <a:solidFill>
                  <a:srgbClr val="5F5F5F"/>
                </a:solidFill>
              </a:rPr>
              <a:t>OpenRTM-aist</a:t>
            </a:r>
            <a:r>
              <a:rPr lang="en-US" altLang="ja-JP" sz="1600" dirty="0">
                <a:solidFill>
                  <a:srgbClr val="5F5F5F"/>
                </a:solidFill>
              </a:rPr>
              <a:t> 1.1.2</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8802" y="3958226"/>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2989" y="3943529"/>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240" y="4021188"/>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404432" y="4353058"/>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62110" y="4345055"/>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C7C5AD9C-7BB3-4EE6-ABBA-F3B0F90156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E20A261-B4B2-46C9-A7ED-1D4E6ACA0B9B}" type="slidenum">
              <a:rPr lang="en-US" altLang="ja-JP" sz="1400" smtClean="0"/>
              <a:pPr>
                <a:spcBef>
                  <a:spcPct val="0"/>
                </a:spcBef>
                <a:buFontTx/>
                <a:buNone/>
              </a:pPr>
              <a:t>62</a:t>
            </a:fld>
            <a:endParaRPr lang="en-US" altLang="ja-JP" sz="1400"/>
          </a:p>
        </p:txBody>
      </p:sp>
      <p:sp>
        <p:nvSpPr>
          <p:cNvPr id="128003" name="スライド番号プレースホルダ 3">
            <a:extLst>
              <a:ext uri="{FF2B5EF4-FFF2-40B4-BE49-F238E27FC236}">
                <a16:creationId xmlns:a16="http://schemas.microsoft.com/office/drawing/2014/main" id="{7D4BDA9A-11B8-4A0F-88C4-D72F99FF60A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8C3D885-6005-4394-8D02-58AFD02A6340}" type="slidenum">
              <a:rPr lang="en-US" altLang="ja-JP" sz="1400"/>
              <a:pPr algn="r" eaLnBrk="1" hangingPunct="1">
                <a:spcBef>
                  <a:spcPct val="0"/>
                </a:spcBef>
                <a:buFontTx/>
                <a:buNone/>
              </a:pPr>
              <a:t>62</a:t>
            </a:fld>
            <a:endParaRPr lang="en-US" altLang="ja-JP" sz="1400"/>
          </a:p>
        </p:txBody>
      </p:sp>
      <p:sp>
        <p:nvSpPr>
          <p:cNvPr id="128004" name="Rectangle 11">
            <a:extLst>
              <a:ext uri="{FF2B5EF4-FFF2-40B4-BE49-F238E27FC236}">
                <a16:creationId xmlns:a16="http://schemas.microsoft.com/office/drawing/2014/main" id="{F6D5A7A2-FCD7-4F2D-BA2D-F4D555AADC11}"/>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27000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a:t>
            </a:r>
            <a:r>
              <a:rPr lang="en-US" altLang="ja-JP" sz="1400" kern="0" dirty="0" err="1">
                <a:solidFill>
                  <a:srgbClr val="5F5F5F"/>
                </a:solidFill>
              </a:rPr>
              <a:t>sudo</a:t>
            </a: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フォルダの</a:t>
            </a:r>
            <a:r>
              <a:rPr lang="en-US" altLang="ja-JP" sz="1600" b="1" kern="0" dirty="0">
                <a:solidFill>
                  <a:srgbClr val="FF0000"/>
                </a:solidFill>
              </a:rPr>
              <a:t>Release</a:t>
            </a:r>
            <a:r>
              <a:rPr lang="en-US" altLang="ja-JP" sz="1600" kern="0" dirty="0">
                <a:solidFill>
                  <a:srgbClr val="FF0000"/>
                </a:solidFill>
              </a:rPr>
              <a:t>(</a:t>
            </a:r>
            <a:r>
              <a:rPr lang="ja-JP" altLang="en-US" sz="1600" kern="0" dirty="0">
                <a:solidFill>
                  <a:srgbClr val="FF0000"/>
                </a:solidFill>
              </a:rPr>
              <a:t>もしくは</a:t>
            </a:r>
            <a:r>
              <a:rPr lang="en-US" altLang="ja-JP" sz="1600" b="1" kern="0" dirty="0">
                <a:solidFill>
                  <a:srgbClr val="FF0000"/>
                </a:solidFill>
              </a:rPr>
              <a:t>Debug</a:t>
            </a:r>
            <a:r>
              <a:rPr lang="en-US" altLang="ja-JP" sz="1600" kern="0" dirty="0">
                <a:solidFill>
                  <a:srgbClr val="FF0000"/>
                </a:solidFill>
              </a:rPr>
              <a:t>)</a:t>
            </a:r>
            <a:r>
              <a:rPr lang="ja-JP" altLang="en-US" sz="1600" kern="0" dirty="0">
                <a:solidFill>
                  <a:schemeClr val="tx1">
                    <a:lumMod val="65000"/>
                    <a:lumOff val="35000"/>
                  </a:schemeClr>
                </a:solidFill>
              </a:rPr>
              <a:t>フォルダ内に</a:t>
            </a:r>
            <a:r>
              <a:rPr lang="en-US" altLang="ja-JP" sz="1600" dirty="0">
                <a:solidFill>
                  <a:schemeClr val="tx1">
                    <a:lumMod val="65000"/>
                    <a:lumOff val="35000"/>
                  </a:schemeClr>
                </a:solidFill>
              </a:rPr>
              <a:t>RobotController</a:t>
            </a:r>
            <a:r>
              <a:rPr lang="en-US" altLang="ja-JP" sz="1600" kern="0" dirty="0">
                <a:solidFill>
                  <a:schemeClr val="tx1">
                    <a:lumMod val="65000"/>
                    <a:lumOff val="35000"/>
                  </a:schemeClr>
                </a:solidFill>
              </a:rPr>
              <a:t>Comp.exe</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Ubuntu</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フォルダに</a:t>
            </a:r>
            <a:r>
              <a:rPr lang="en-US" altLang="ja-JP" sz="1600" dirty="0" err="1">
                <a:solidFill>
                  <a:schemeClr val="tx1">
                    <a:lumMod val="65000"/>
                    <a:lumOff val="35000"/>
                  </a:schemeClr>
                </a:solidFill>
              </a:rPr>
              <a:t>RobotController</a:t>
            </a:r>
            <a:r>
              <a:rPr lang="en-US" altLang="ja-JP" sz="1600" kern="0" dirty="0" err="1">
                <a:solidFill>
                  <a:schemeClr val="tx1">
                    <a:lumMod val="65000"/>
                    <a:lumOff val="35000"/>
                  </a:schemeClr>
                </a:solidFill>
              </a:rPr>
              <a:t>Comp</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err="1">
                <a:solidFill>
                  <a:schemeClr val="tx1">
                    <a:lumMod val="65000"/>
                    <a:lumOff val="35000"/>
                  </a:schemeClr>
                </a:solidFill>
              </a:rPr>
              <a:t>RasPiMouseSimulator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extLst>
      <p:ext uri="{BB962C8B-B14F-4D97-AF65-F5344CB8AC3E}">
        <p14:creationId xmlns:p14="http://schemas.microsoft.com/office/powerpoint/2010/main" val="15549566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D3949858-C218-4DC1-AF60-D3546107DD4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7A199339-D210-4DD7-A409-5111E99228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図 1">
            <a:extLst>
              <a:ext uri="{FF2B5EF4-FFF2-40B4-BE49-F238E27FC236}">
                <a16:creationId xmlns:a16="http://schemas.microsoft.com/office/drawing/2014/main" id="{D244D9C1-D889-4977-9116-6F1FBC135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1175" y="3484563"/>
            <a:ext cx="5527675"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図 1">
            <a:extLst>
              <a:ext uri="{FF2B5EF4-FFF2-40B4-BE49-F238E27FC236}">
                <a16:creationId xmlns:a16="http://schemas.microsoft.com/office/drawing/2014/main" id="{5A943473-8F2B-4547-9BA2-C16170B95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154113"/>
            <a:ext cx="4624388"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Rectangle 11">
            <a:extLst>
              <a:ext uri="{FF2B5EF4-FFF2-40B4-BE49-F238E27FC236}">
                <a16:creationId xmlns:a16="http://schemas.microsoft.com/office/drawing/2014/main" id="{FAEE2234-D90D-4DAA-9F17-8153E335139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sp>
        <p:nvSpPr>
          <p:cNvPr id="10" name="右矢印 9">
            <a:extLst>
              <a:ext uri="{FF2B5EF4-FFF2-40B4-BE49-F238E27FC236}">
                <a16:creationId xmlns:a16="http://schemas.microsoft.com/office/drawing/2014/main" id="{EE3024CB-8392-46B3-8033-F2A89E10A8B3}"/>
              </a:ext>
            </a:extLst>
          </p:cNvPr>
          <p:cNvSpPr/>
          <p:nvPr/>
        </p:nvSpPr>
        <p:spPr>
          <a:xfrm rot="5400000">
            <a:off x="4162426" y="406400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2101" name="図 2">
            <a:extLst>
              <a:ext uri="{FF2B5EF4-FFF2-40B4-BE49-F238E27FC236}">
                <a16:creationId xmlns:a16="http://schemas.microsoft.com/office/drawing/2014/main" id="{827B3BE3-5DF3-4409-8024-3801CF6A1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図 3">
            <a:extLst>
              <a:ext uri="{FF2B5EF4-FFF2-40B4-BE49-F238E27FC236}">
                <a16:creationId xmlns:a16="http://schemas.microsoft.com/office/drawing/2014/main" id="{FF590CB7-9A8E-4F22-950E-1D650F5CDD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0950" y="4964113"/>
            <a:ext cx="4068763"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39522E90-45DC-4759-891B-2AE41C26DB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4147" name="図 1">
            <a:extLst>
              <a:ext uri="{FF2B5EF4-FFF2-40B4-BE49-F238E27FC236}">
                <a16:creationId xmlns:a16="http://schemas.microsoft.com/office/drawing/2014/main" id="{5C4CD1F1-3AF8-42DC-BF13-67DB4AE08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1260475"/>
            <a:ext cx="7881937"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7" name="図 1">
            <a:extLst>
              <a:ext uri="{FF2B5EF4-FFF2-40B4-BE49-F238E27FC236}">
                <a16:creationId xmlns:a16="http://schemas.microsoft.com/office/drawing/2014/main" id="{98061C49-EF07-4E65-B2D0-E93B1C9AD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2303463"/>
            <a:ext cx="3962400"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97CD0365-5B7F-4B8B-B741-DE74A9E65D07}"/>
              </a:ext>
            </a:extLst>
          </p:cNvPr>
          <p:cNvPicPr>
            <a:picLocks noChangeAspect="1"/>
          </p:cNvPicPr>
          <p:nvPr/>
        </p:nvPicPr>
        <p:blipFill>
          <a:blip r:embed="rId4"/>
          <a:stretch>
            <a:fillRect/>
          </a:stretch>
        </p:blipFill>
        <p:spPr>
          <a:xfrm>
            <a:off x="335505" y="2753925"/>
            <a:ext cx="3626895" cy="1770264"/>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0E6FAFC3-1182-46A7-AF48-355B3680491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36C749D-3093-45E7-82CC-03B1036E9947}" type="slidenum">
              <a:rPr lang="en-US" altLang="ja-JP" sz="1400" smtClean="0"/>
              <a:pPr>
                <a:spcBef>
                  <a:spcPct val="0"/>
                </a:spcBef>
                <a:buFontTx/>
                <a:buNone/>
              </a:pPr>
              <a:t>67</a:t>
            </a:fld>
            <a:endParaRPr lang="en-US" altLang="ja-JP" sz="1400"/>
          </a:p>
        </p:txBody>
      </p:sp>
      <p:sp>
        <p:nvSpPr>
          <p:cNvPr id="138243" name="スライド番号プレースホルダ 3">
            <a:extLst>
              <a:ext uri="{FF2B5EF4-FFF2-40B4-BE49-F238E27FC236}">
                <a16:creationId xmlns:a16="http://schemas.microsoft.com/office/drawing/2014/main" id="{0232A7DC-5923-4DAB-B1FB-66E8492203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F2956BE-703E-4792-96C6-6024A3183517}" type="slidenum">
              <a:rPr lang="en-US" altLang="ja-JP" sz="1400"/>
              <a:pPr algn="r" eaLnBrk="1" hangingPunct="1">
                <a:spcBef>
                  <a:spcPct val="0"/>
                </a:spcBef>
                <a:buFontTx/>
                <a:buNone/>
              </a:pPr>
              <a:t>67</a:t>
            </a:fld>
            <a:endParaRPr lang="en-US" altLang="ja-JP" sz="1400"/>
          </a:p>
        </p:txBody>
      </p:sp>
      <p:sp>
        <p:nvSpPr>
          <p:cNvPr id="138244" name="Rectangle 11">
            <a:extLst>
              <a:ext uri="{FF2B5EF4-FFF2-40B4-BE49-F238E27FC236}">
                <a16:creationId xmlns:a16="http://schemas.microsoft.com/office/drawing/2014/main" id="{A661296E-E88E-4CEA-8EB3-463B40A6D7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 </a:t>
            </a:r>
            <a:r>
              <a:rPr lang="en-US" altLang="ja-JP" sz="2000" kern="0">
                <a:solidFill>
                  <a:srgbClr val="5F5F5F"/>
                </a:solidFill>
              </a:rPr>
              <a:t>System Editor</a:t>
            </a:r>
            <a:r>
              <a:rPr lang="ja-JP" altLang="en-US" sz="2000" kern="0">
                <a:solidFill>
                  <a:srgbClr val="5F5F5F"/>
                </a:solidFill>
              </a:rPr>
              <a:t>から</a:t>
            </a:r>
            <a:r>
              <a:rPr lang="ja-JP" altLang="en-US" sz="2000" kern="0" dirty="0">
                <a:solidFill>
                  <a:srgbClr val="5F5F5F"/>
                </a:solidFill>
              </a:rPr>
              <a:t>操作する</a:t>
            </a:r>
            <a:endParaRPr lang="en-US" altLang="ja-JP" sz="2000" kern="0" dirty="0">
              <a:solidFill>
                <a:srgbClr val="5F5F5F"/>
              </a:solidFill>
            </a:endParaRPr>
          </a:p>
        </p:txBody>
      </p:sp>
      <p:pic>
        <p:nvPicPr>
          <p:cNvPr id="138246" name="図 1">
            <a:extLst>
              <a:ext uri="{FF2B5EF4-FFF2-40B4-BE49-F238E27FC236}">
                <a16:creationId xmlns:a16="http://schemas.microsoft.com/office/drawing/2014/main" id="{67D0D252-0F9E-497C-9E18-D86E2DA9D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1487488"/>
            <a:ext cx="4573588"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7" name="図 2">
            <a:extLst>
              <a:ext uri="{FF2B5EF4-FFF2-40B4-BE49-F238E27FC236}">
                <a16:creationId xmlns:a16="http://schemas.microsoft.com/office/drawing/2014/main" id="{0D1EE95E-A797-4598-B26B-80A71681A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350" y="1668463"/>
            <a:ext cx="37719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4E126EEE-B05A-40E6-8E3B-910637EC6D38}"/>
              </a:ext>
            </a:extLst>
          </p:cNvPr>
          <p:cNvSpPr txBox="1">
            <a:spLocks noChangeArrowheads="1"/>
          </p:cNvSpPr>
          <p:nvPr/>
        </p:nvSpPr>
        <p:spPr bwMode="auto">
          <a:xfrm>
            <a:off x="341313" y="5500688"/>
            <a:ext cx="8326437"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以下の動作ができるか確認</a:t>
            </a:r>
            <a:endParaRPr lang="en-US" altLang="ja-JP" sz="2000" kern="0" dirty="0">
              <a:solidFill>
                <a:srgbClr val="5F5F5F"/>
              </a:solidFill>
            </a:endParaRPr>
          </a:p>
          <a:p>
            <a:pPr lvl="1" eaLnBrk="1" hangingPunct="1">
              <a:lnSpc>
                <a:spcPct val="80000"/>
              </a:lnSpc>
              <a:defRPr/>
            </a:pPr>
            <a:r>
              <a:rPr lang="ja-JP" altLang="en-US" sz="1800" kern="0" dirty="0">
                <a:solidFill>
                  <a:srgbClr val="5F5F5F"/>
                </a:solidFill>
              </a:rPr>
              <a:t>シミュレータ上のロボットがスライダーで操作できるか？</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ロボットが障害物に近づくと停止するか？</a:t>
            </a:r>
            <a:endParaRPr lang="en-US" altLang="ja-JP" sz="1800" kern="0" dirty="0">
              <a:solidFill>
                <a:srgbClr val="5F5F5F"/>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A00DC525-4AAC-4E3D-B5A5-4FF3A93710FD}"/>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90E2B9CF-DABB-432A-A13E-6CC7C19BE2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17FA3662-7807-4155-971E-D49788FFAD8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5A805451-39F6-4B94-B0B8-DE2D4A705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2FF1CDFF-C080-4E89-B45A-4CCD3A7A63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BDB58E38-D6F7-4B01-9B64-99D735B9281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643181F-F275-40C1-9246-BE457895C260}" type="slidenum">
              <a:rPr lang="en-US" altLang="ja-JP" sz="1400" smtClean="0"/>
              <a:pPr>
                <a:spcBef>
                  <a:spcPct val="0"/>
                </a:spcBef>
                <a:buFontTx/>
                <a:buNone/>
              </a:pPr>
              <a:t>7</a:t>
            </a:fld>
            <a:endParaRPr lang="en-US" altLang="ja-JP" sz="1400"/>
          </a:p>
        </p:txBody>
      </p:sp>
      <p:sp>
        <p:nvSpPr>
          <p:cNvPr id="16387" name="スライド番号プレースホルダ 3">
            <a:extLst>
              <a:ext uri="{FF2B5EF4-FFF2-40B4-BE49-F238E27FC236}">
                <a16:creationId xmlns:a16="http://schemas.microsoft.com/office/drawing/2014/main" id="{6FD137C1-6342-4CE1-87DA-892C8AB15AB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E53793A-1C55-4FF8-BCF1-755E863B13CB}" type="slidenum">
              <a:rPr lang="en-US" altLang="ja-JP" sz="1400"/>
              <a:pPr algn="r" eaLnBrk="1" hangingPunct="1">
                <a:spcBef>
                  <a:spcPct val="0"/>
                </a:spcBef>
                <a:buFontTx/>
                <a:buNone/>
              </a:pPr>
              <a:t>7</a:t>
            </a:fld>
            <a:endParaRPr lang="en-US" altLang="ja-JP" sz="1400"/>
          </a:p>
        </p:txBody>
      </p:sp>
      <p:sp>
        <p:nvSpPr>
          <p:cNvPr id="16388" name="Rectangle 2">
            <a:extLst>
              <a:ext uri="{FF2B5EF4-FFF2-40B4-BE49-F238E27FC236}">
                <a16:creationId xmlns:a16="http://schemas.microsoft.com/office/drawing/2014/main" id="{C5F890FC-7263-4A5A-9C96-D77C6D0D43A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RTC Builder</a:t>
            </a:r>
            <a:r>
              <a:rPr lang="ja-JP" altLang="en-US" sz="2400" dirty="0">
                <a:solidFill>
                  <a:srgbClr val="5F5F5F"/>
                </a:solidFill>
              </a:rPr>
              <a:t>によるソースコード等のひな型の作成</a:t>
            </a:r>
            <a:endParaRPr lang="en-US" altLang="ja-JP" sz="2000" dirty="0">
              <a:solidFill>
                <a:srgbClr val="5F5F5F"/>
              </a:solidFill>
            </a:endParaRPr>
          </a:p>
          <a:p>
            <a:pPr eaLnBrk="1" hangingPunct="1">
              <a:lnSpc>
                <a:spcPct val="80000"/>
              </a:lnSpc>
            </a:pPr>
            <a:r>
              <a:rPr lang="ja-JP" altLang="en-US" sz="2400" dirty="0">
                <a:solidFill>
                  <a:srgbClr val="5F5F5F"/>
                </a:solidFill>
              </a:rPr>
              <a:t>ソースコードの編集、ビルド</a:t>
            </a:r>
            <a:endParaRPr lang="en-US" altLang="ja-JP" sz="2000" dirty="0">
              <a:solidFill>
                <a:srgbClr val="5F5F5F"/>
              </a:solidFill>
            </a:endParaRPr>
          </a:p>
          <a:p>
            <a:pPr lvl="1" eaLnBrk="1" hangingPunct="1">
              <a:lnSpc>
                <a:spcPct val="80000"/>
              </a:lnSpc>
            </a:pPr>
            <a:r>
              <a:rPr lang="ja-JP" altLang="en-US" sz="2000" dirty="0">
                <a:solidFill>
                  <a:srgbClr val="5F5F5F"/>
                </a:solidFill>
              </a:rPr>
              <a:t>ビルドに必要な各種ファイルを生成</a:t>
            </a:r>
            <a:endParaRPr lang="en-US" altLang="ja-JP" sz="2000" dirty="0">
              <a:solidFill>
                <a:srgbClr val="5F5F5F"/>
              </a:solidFill>
            </a:endParaRPr>
          </a:p>
          <a:p>
            <a:pPr lvl="2" eaLnBrk="1" hangingPunct="1">
              <a:lnSpc>
                <a:spcPct val="80000"/>
              </a:lnSpc>
            </a:pPr>
            <a:r>
              <a:rPr lang="en-US" altLang="ja-JP" sz="1600" dirty="0" err="1">
                <a:solidFill>
                  <a:srgbClr val="5F5F5F"/>
                </a:solidFill>
              </a:rPr>
              <a:t>CMake</a:t>
            </a:r>
            <a:r>
              <a:rPr lang="ja-JP" altLang="en-US" sz="1600" dirty="0">
                <a:solidFill>
                  <a:srgbClr val="5F5F5F"/>
                </a:solidFill>
              </a:rPr>
              <a:t>により各種ファイル生成</a:t>
            </a:r>
            <a:endParaRPr lang="en-US" altLang="ja-JP" sz="1600" dirty="0">
              <a:solidFill>
                <a:srgbClr val="5F5F5F"/>
              </a:solidFill>
            </a:endParaRPr>
          </a:p>
          <a:p>
            <a:pPr lvl="1" eaLnBrk="1" hangingPunct="1">
              <a:lnSpc>
                <a:spcPct val="80000"/>
              </a:lnSpc>
            </a:pPr>
            <a:r>
              <a:rPr lang="ja-JP" altLang="en-US" sz="2000" dirty="0">
                <a:solidFill>
                  <a:srgbClr val="5F5F5F"/>
                </a:solidFill>
              </a:rPr>
              <a:t>ソースコードの編集</a:t>
            </a:r>
            <a:endParaRPr lang="en-US" altLang="ja-JP" sz="2000" dirty="0">
              <a:solidFill>
                <a:srgbClr val="5F5F5F"/>
              </a:solidFill>
            </a:endParaRPr>
          </a:p>
          <a:p>
            <a:pPr lvl="2" eaLnBrk="1" hangingPunct="1">
              <a:lnSpc>
                <a:spcPct val="80000"/>
              </a:lnSpc>
            </a:pPr>
            <a:r>
              <a:rPr lang="en-US" altLang="ja-JP" sz="1600" dirty="0" err="1">
                <a:solidFill>
                  <a:srgbClr val="5F5F5F"/>
                </a:solidFill>
              </a:rPr>
              <a:t>RobotController.h</a:t>
            </a:r>
            <a:r>
              <a:rPr lang="ja-JP" altLang="en-US" sz="1600" dirty="0" err="1">
                <a:solidFill>
                  <a:srgbClr val="5F5F5F"/>
                </a:solidFill>
              </a:rPr>
              <a:t>、</a:t>
            </a:r>
            <a:r>
              <a:rPr lang="en-US" altLang="ja-JP" sz="1600" dirty="0">
                <a:solidFill>
                  <a:srgbClr val="5F5F5F"/>
                </a:solidFill>
              </a:rPr>
              <a:t> RobotController.cpp</a:t>
            </a:r>
            <a:r>
              <a:rPr lang="ja-JP" altLang="en-US" sz="1600" dirty="0">
                <a:solidFill>
                  <a:srgbClr val="5F5F5F"/>
                </a:solidFill>
              </a:rPr>
              <a:t>の編集</a:t>
            </a:r>
            <a:endParaRPr lang="en-US" altLang="ja-JP" sz="1600" dirty="0">
              <a:solidFill>
                <a:srgbClr val="5F5F5F"/>
              </a:solidFill>
            </a:endParaRPr>
          </a:p>
          <a:p>
            <a:pPr lvl="1" eaLnBrk="1" hangingPunct="1">
              <a:lnSpc>
                <a:spcPct val="80000"/>
              </a:lnSpc>
            </a:pPr>
            <a:r>
              <a:rPr lang="ja-JP" altLang="en-US" sz="2000" dirty="0">
                <a:solidFill>
                  <a:srgbClr val="5F5F5F"/>
                </a:solidFill>
              </a:rPr>
              <a:t>ビルド</a:t>
            </a:r>
            <a:endParaRPr lang="en-US" altLang="ja-JP" sz="2000" dirty="0">
              <a:solidFill>
                <a:srgbClr val="5F5F5F"/>
              </a:solidFill>
            </a:endParaRPr>
          </a:p>
          <a:p>
            <a:pPr lvl="2" eaLnBrk="1" hangingPunct="1">
              <a:lnSpc>
                <a:spcPct val="80000"/>
              </a:lnSpc>
            </a:pPr>
            <a:r>
              <a:rPr lang="en-US" altLang="ja-JP" sz="1600" dirty="0">
                <a:solidFill>
                  <a:srgbClr val="5F5F5F"/>
                </a:solidFill>
              </a:rPr>
              <a:t>Visual Studio</a:t>
            </a:r>
            <a:r>
              <a:rPr lang="ja-JP" altLang="en-US" sz="1600" dirty="0" err="1">
                <a:solidFill>
                  <a:srgbClr val="5F5F5F"/>
                </a:solidFill>
              </a:rPr>
              <a:t>、</a:t>
            </a:r>
            <a:r>
              <a:rPr lang="en-US" altLang="ja-JP" sz="1600" dirty="0">
                <a:solidFill>
                  <a:srgbClr val="5F5F5F"/>
                </a:solidFill>
              </a:rPr>
              <a:t>Code::Blocks</a:t>
            </a:r>
          </a:p>
          <a:p>
            <a:pPr eaLnBrk="1" hangingPunct="1">
              <a:lnSpc>
                <a:spcPct val="80000"/>
              </a:lnSpc>
            </a:pPr>
            <a:r>
              <a:rPr lang="en-US" altLang="ja-JP" sz="2400" dirty="0">
                <a:solidFill>
                  <a:srgbClr val="5F5F5F"/>
                </a:solidFill>
              </a:rPr>
              <a:t>RT</a:t>
            </a:r>
            <a:r>
              <a:rPr lang="ja-JP" altLang="en-US" sz="2400" dirty="0">
                <a:solidFill>
                  <a:srgbClr val="5F5F5F"/>
                </a:solidFill>
              </a:rPr>
              <a:t>システムエディタによる</a:t>
            </a:r>
            <a:r>
              <a:rPr lang="en-US" altLang="ja-JP" sz="2400" dirty="0">
                <a:solidFill>
                  <a:srgbClr val="5F5F5F"/>
                </a:solidFill>
              </a:rPr>
              <a:t>RT</a:t>
            </a:r>
            <a:r>
              <a:rPr lang="ja-JP" altLang="en-US" sz="2400" dirty="0">
                <a:solidFill>
                  <a:srgbClr val="5F5F5F"/>
                </a:solidFill>
              </a:rPr>
              <a:t>システム作成、動作確認</a:t>
            </a:r>
            <a:endParaRPr lang="en-US" altLang="ja-JP" sz="2400" dirty="0">
              <a:solidFill>
                <a:srgbClr val="5F5F5F"/>
              </a:solidFill>
            </a:endParaRPr>
          </a:p>
          <a:p>
            <a:pPr lvl="1" eaLnBrk="1" hangingPunct="1">
              <a:lnSpc>
                <a:spcPct val="80000"/>
              </a:lnSpc>
            </a:pPr>
            <a:r>
              <a:rPr lang="en-US" altLang="ja-JP" sz="2000" dirty="0">
                <a:solidFill>
                  <a:srgbClr val="5F5F5F"/>
                </a:solidFill>
              </a:rPr>
              <a:t>RT</a:t>
            </a:r>
            <a:r>
              <a:rPr lang="ja-JP" altLang="en-US" sz="2000" dirty="0">
                <a:solidFill>
                  <a:srgbClr val="5F5F5F"/>
                </a:solidFill>
              </a:rPr>
              <a:t>システム作成</a:t>
            </a:r>
            <a:endParaRPr lang="en-US" altLang="ja-JP" sz="2000" dirty="0">
              <a:solidFill>
                <a:srgbClr val="5F5F5F"/>
              </a:solidFill>
            </a:endParaRPr>
          </a:p>
          <a:p>
            <a:pPr lvl="2" eaLnBrk="1" hangingPunct="1">
              <a:lnSpc>
                <a:spcPct val="80000"/>
              </a:lnSpc>
            </a:pPr>
            <a:r>
              <a:rPr lang="ja-JP" altLang="en-US" sz="1600" dirty="0">
                <a:solidFill>
                  <a:srgbClr val="5F5F5F"/>
                </a:solidFill>
              </a:rPr>
              <a:t>データポート接続、コンフィギュレーションパラメータ設定</a:t>
            </a:r>
            <a:endParaRPr lang="en-US" altLang="ja-JP" sz="1600" dirty="0">
              <a:solidFill>
                <a:srgbClr val="5F5F5F"/>
              </a:solidFill>
            </a:endParaRPr>
          </a:p>
        </p:txBody>
      </p:sp>
      <p:sp>
        <p:nvSpPr>
          <p:cNvPr id="16389" name="Rectangle 11">
            <a:extLst>
              <a:ext uri="{FF2B5EF4-FFF2-40B4-BE49-F238E27FC236}">
                <a16:creationId xmlns:a16="http://schemas.microsoft.com/office/drawing/2014/main" id="{9FC9F259-4472-4103-AD57-4B7329D2A4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extLst>
      <p:ext uri="{BB962C8B-B14F-4D97-AF65-F5344CB8AC3E}">
        <p14:creationId xmlns:p14="http://schemas.microsoft.com/office/powerpoint/2010/main" val="38170341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071451AF-CA16-4792-91DE-170ACA54B66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FA8BA33A-172E-48AD-8AE3-D3684EA55B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2A4A1E9C-A488-4906-9EFF-E1D945123F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0DE0C3D7-DC6F-4B0C-BC5F-FBEAB6549A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F8FFB86C-8ED2-4548-B5C4-120464B64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4E1AA566-39BD-4606-A126-70383AFD4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28AC1CB2-6B01-4A26-B59F-B7A8627E94D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A40D552F-459E-45DE-800E-1BC67A73FF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AB338EAC-8A80-4A7B-8577-68F7DCFA2B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148487" name="図 1">
            <a:extLst>
              <a:ext uri="{FF2B5EF4-FFF2-40B4-BE49-F238E27FC236}">
                <a16:creationId xmlns:a16="http://schemas.microsoft.com/office/drawing/2014/main" id="{0199679F-4A4A-41B0-9E88-9C4F0C3BC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3221038"/>
            <a:ext cx="27924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8" name="図 2">
            <a:extLst>
              <a:ext uri="{FF2B5EF4-FFF2-40B4-BE49-F238E27FC236}">
                <a16:creationId xmlns:a16="http://schemas.microsoft.com/office/drawing/2014/main" id="{E697A153-EEF4-4EC9-89A2-8C3AC5C8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025" y="3278188"/>
            <a:ext cx="23590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7E6B294D-4857-4141-9388-ABCEA7A24F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A7215070-564B-4014-80FC-7BE6354005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4" name="図 1">
            <a:extLst>
              <a:ext uri="{FF2B5EF4-FFF2-40B4-BE49-F238E27FC236}">
                <a16:creationId xmlns:a16="http://schemas.microsoft.com/office/drawing/2014/main" id="{406A6929-09F3-49AB-B9E5-E6F21C6535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720850"/>
            <a:ext cx="3887788"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FD37A4F9-86F6-4757-9C05-A9F0A1B54DB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FC22D9B0-F2D4-4CE1-AEF2-987579A0B4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BFF4D49D-A829-4DD0-BB44-240D38BB26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マウス実機との接続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Raspberry Pi</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アクセスポイント接続後に、</a:t>
            </a:r>
            <a:r>
              <a:rPr lang="ja-JP" altLang="en-US" sz="1600" b="1" kern="0" dirty="0">
                <a:solidFill>
                  <a:srgbClr val="FF0000"/>
                </a:solidFill>
              </a:rPr>
              <a:t>起動済みのネームサーバーと</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はシャットダウンしてから電源スイッチをオフにするようにしてください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モーター電源スイッチはこまめに切るようにしてください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6" name="図 3">
            <a:extLst>
              <a:ext uri="{FF2B5EF4-FFF2-40B4-BE49-F238E27FC236}">
                <a16:creationId xmlns:a16="http://schemas.microsoft.com/office/drawing/2014/main" id="{1FD7B531-B1EF-4B8C-B554-DEDFE79DDA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0550" y="1997075"/>
            <a:ext cx="32416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7115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電源投入</a:t>
            </a:r>
            <a:endParaRPr lang="en-US" altLang="ja-JP" sz="2200" kern="0" dirty="0">
              <a:solidFill>
                <a:srgbClr val="5F5F5F"/>
              </a:solidFill>
            </a:endParaRPr>
          </a:p>
          <a:p>
            <a:pPr lvl="1" eaLnBrk="1" hangingPunct="1">
              <a:lnSpc>
                <a:spcPct val="80000"/>
              </a:lnSpc>
              <a:defRPr/>
            </a:pPr>
            <a:r>
              <a:rPr lang="ja-JP" altLang="en-US" sz="1400" kern="0" dirty="0">
                <a:solidFill>
                  <a:srgbClr val="5F5F5F"/>
                </a:solidFill>
              </a:rPr>
              <a:t>内側のスイッチをオンにする</a:t>
            </a: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49858" name="Picture 2" descr="rpm9.png">
            <a:extLst>
              <a:ext uri="{FF2B5EF4-FFF2-40B4-BE49-F238E27FC236}">
                <a16:creationId xmlns:a16="http://schemas.microsoft.com/office/drawing/2014/main" id="{55E8FBCD-F589-4612-B4B7-5D3331B66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6905" y="1225603"/>
            <a:ext cx="1934762" cy="19024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a:extLst>
              <a:ext uri="{FF2B5EF4-FFF2-40B4-BE49-F238E27FC236}">
                <a16:creationId xmlns:a16="http://schemas.microsoft.com/office/drawing/2014/main" id="{CB938286-6ED1-4BED-A748-6B009C43C459}"/>
              </a:ext>
            </a:extLst>
          </p:cNvPr>
          <p:cNvSpPr txBox="1">
            <a:spLocks noChangeArrowheads="1"/>
          </p:cNvSpPr>
          <p:nvPr/>
        </p:nvSpPr>
        <p:spPr bwMode="auto">
          <a:xfrm>
            <a:off x="6127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電源を切る場合</a:t>
            </a:r>
            <a:endParaRPr lang="en-US" altLang="ja-JP" sz="2200" kern="0" dirty="0">
              <a:solidFill>
                <a:srgbClr val="5F5F5F"/>
              </a:solidFill>
            </a:endParaRPr>
          </a:p>
          <a:p>
            <a:pPr lvl="1" eaLnBrk="1" hangingPunct="1">
              <a:lnSpc>
                <a:spcPct val="80000"/>
              </a:lnSpc>
              <a:defRPr/>
            </a:pPr>
            <a:r>
              <a:rPr lang="en-US" altLang="ja-JP" sz="1400" kern="0" dirty="0">
                <a:solidFill>
                  <a:srgbClr val="5F5F5F"/>
                </a:solidFill>
              </a:rPr>
              <a:t>3</a:t>
            </a:r>
            <a:r>
              <a:rPr lang="ja-JP" altLang="en-US" sz="1400" kern="0" dirty="0">
                <a:solidFill>
                  <a:srgbClr val="5F5F5F"/>
                </a:solidFill>
              </a:rPr>
              <a:t>つ並んだスイッチの中央のボタンを</a:t>
            </a:r>
            <a:r>
              <a:rPr lang="en-US" altLang="ja-JP" sz="1400" kern="0" dirty="0">
                <a:solidFill>
                  <a:srgbClr val="5F5F5F"/>
                </a:solidFill>
              </a:rPr>
              <a:t>1</a:t>
            </a:r>
            <a:r>
              <a:rPr lang="ja-JP" altLang="en-US" sz="1400" kern="0" dirty="0">
                <a:solidFill>
                  <a:srgbClr val="5F5F5F"/>
                </a:solidFill>
              </a:rPr>
              <a:t>秒以上押す</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a:t>
            </a:r>
            <a:r>
              <a:rPr lang="ja-JP" altLang="en-US" sz="1400" kern="0" dirty="0">
                <a:solidFill>
                  <a:srgbClr val="5F5F5F"/>
                </a:solidFill>
              </a:rPr>
              <a:t>秒ほどでシャットダウンするため、その後に電源スイッチをオフにする</a:t>
            </a:r>
            <a:endParaRPr lang="en-US" altLang="ja-JP" sz="1400" kern="0" dirty="0">
              <a:solidFill>
                <a:srgbClr val="5F5F5F"/>
              </a:solidFill>
            </a:endParaRPr>
          </a:p>
        </p:txBody>
      </p:sp>
      <p:pic>
        <p:nvPicPr>
          <p:cNvPr id="249862" name="Picture 6" descr="/ja/node/6042">
            <a:extLst>
              <a:ext uri="{FF2B5EF4-FFF2-40B4-BE49-F238E27FC236}">
                <a16:creationId xmlns:a16="http://schemas.microsoft.com/office/drawing/2014/main" id="{FA416AB5-D923-4431-B5F5-FF11EA3C6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8409" y="4245143"/>
            <a:ext cx="2167438" cy="213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548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Raspberry Pi</a:t>
            </a:r>
            <a:r>
              <a:rPr lang="ja-JP" altLang="en-US" sz="1800" kern="0" dirty="0">
                <a:solidFill>
                  <a:srgbClr val="5F5F5F"/>
                </a:solidFill>
              </a:rPr>
              <a:t>マウス上のシールに記載</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marL="914400" lvl="2" indent="0" eaLnBrk="1" hangingPunct="1">
              <a:lnSpc>
                <a:spcPct val="80000"/>
              </a:lnSpc>
              <a:buNone/>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raspberrypi_xx</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835" y="2438890"/>
            <a:ext cx="2723809" cy="647619"/>
          </a:xfrm>
          <a:prstGeom prst="rect">
            <a:avLst/>
          </a:prstGeom>
        </p:spPr>
      </p:pic>
      <p:pic>
        <p:nvPicPr>
          <p:cNvPr id="265218" name="Picture 2" descr="/ja/node/6042">
            <a:extLst>
              <a:ext uri="{FF2B5EF4-FFF2-40B4-BE49-F238E27FC236}">
                <a16:creationId xmlns:a16="http://schemas.microsoft.com/office/drawing/2014/main" id="{3D5DC2CA-41ED-4F3E-B4C4-E450AC63E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1441" y="3609020"/>
            <a:ext cx="1717588" cy="242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643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sp>
        <p:nvSpPr>
          <p:cNvPr id="7" name="矢印: 下 6">
            <a:extLst>
              <a:ext uri="{FF2B5EF4-FFF2-40B4-BE49-F238E27FC236}">
                <a16:creationId xmlns:a16="http://schemas.microsoft.com/office/drawing/2014/main" id="{3F82C25C-4E0F-462A-8A53-60A5ECB2A959}"/>
              </a:ext>
            </a:extLst>
          </p:cNvPr>
          <p:cNvSpPr/>
          <p:nvPr/>
        </p:nvSpPr>
        <p:spPr>
          <a:xfrm>
            <a:off x="3718457" y="3640269"/>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B85EC9E0-4723-4E2F-B6AD-E36E2C53D5C7}"/>
              </a:ext>
            </a:extLst>
          </p:cNvPr>
          <p:cNvPicPr>
            <a:picLocks noChangeAspect="1"/>
          </p:cNvPicPr>
          <p:nvPr/>
        </p:nvPicPr>
        <p:blipFill>
          <a:blip r:embed="rId3"/>
          <a:stretch>
            <a:fillRect/>
          </a:stretch>
        </p:blipFill>
        <p:spPr>
          <a:xfrm>
            <a:off x="4563354" y="1706916"/>
            <a:ext cx="2258896" cy="1722115"/>
          </a:xfrm>
          <a:prstGeom prst="rect">
            <a:avLst/>
          </a:prstGeom>
        </p:spPr>
      </p:pic>
      <p:pic>
        <p:nvPicPr>
          <p:cNvPr id="5" name="図 4">
            <a:extLst>
              <a:ext uri="{FF2B5EF4-FFF2-40B4-BE49-F238E27FC236}">
                <a16:creationId xmlns:a16="http://schemas.microsoft.com/office/drawing/2014/main" id="{9D1FF885-04D2-4478-AF28-0F2193D5FFE5}"/>
              </a:ext>
            </a:extLst>
          </p:cNvPr>
          <p:cNvPicPr>
            <a:picLocks noChangeAspect="1"/>
          </p:cNvPicPr>
          <p:nvPr/>
        </p:nvPicPr>
        <p:blipFill>
          <a:blip r:embed="rId4"/>
          <a:stretch>
            <a:fillRect/>
          </a:stretch>
        </p:blipFill>
        <p:spPr>
          <a:xfrm>
            <a:off x="2728658" y="4315208"/>
            <a:ext cx="3686683" cy="2221195"/>
          </a:xfrm>
          <a:prstGeom prst="rect">
            <a:avLst/>
          </a:prstGeom>
        </p:spPr>
      </p:pic>
      <p:pic>
        <p:nvPicPr>
          <p:cNvPr id="6" name="図 5">
            <a:extLst>
              <a:ext uri="{FF2B5EF4-FFF2-40B4-BE49-F238E27FC236}">
                <a16:creationId xmlns:a16="http://schemas.microsoft.com/office/drawing/2014/main" id="{6A61D30A-3117-4BAE-A211-ECBBC38AFA9B}"/>
              </a:ext>
            </a:extLst>
          </p:cNvPr>
          <p:cNvPicPr>
            <a:picLocks noChangeAspect="1"/>
          </p:cNvPicPr>
          <p:nvPr/>
        </p:nvPicPr>
        <p:blipFill>
          <a:blip r:embed="rId5"/>
          <a:stretch>
            <a:fillRect/>
          </a:stretch>
        </p:blipFill>
        <p:spPr>
          <a:xfrm>
            <a:off x="1207984" y="1812436"/>
            <a:ext cx="2491317" cy="1602943"/>
          </a:xfrm>
          <a:prstGeom prst="rect">
            <a:avLst/>
          </a:prstGeom>
        </p:spPr>
      </p:pic>
    </p:spTree>
    <p:extLst>
      <p:ext uri="{BB962C8B-B14F-4D97-AF65-F5344CB8AC3E}">
        <p14:creationId xmlns:p14="http://schemas.microsoft.com/office/powerpoint/2010/main" val="12784475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4" name="図 3">
            <a:extLst>
              <a:ext uri="{FF2B5EF4-FFF2-40B4-BE49-F238E27FC236}">
                <a16:creationId xmlns:a16="http://schemas.microsoft.com/office/drawing/2014/main" id="{64306B16-71E8-416B-95F7-AC3979159B3C}"/>
              </a:ext>
            </a:extLst>
          </p:cNvPr>
          <p:cNvPicPr>
            <a:picLocks noChangeAspect="1"/>
          </p:cNvPicPr>
          <p:nvPr/>
        </p:nvPicPr>
        <p:blipFill>
          <a:blip r:embed="rId3"/>
          <a:stretch>
            <a:fillRect/>
          </a:stretch>
        </p:blipFill>
        <p:spPr>
          <a:xfrm>
            <a:off x="658815" y="1888144"/>
            <a:ext cx="2997683" cy="2248262"/>
          </a:xfrm>
          <a:prstGeom prst="rect">
            <a:avLst/>
          </a:prstGeom>
        </p:spPr>
      </p:pic>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実行ファイルを再度実行</a:t>
            </a:r>
            <a:endParaRPr lang="en-US" altLang="ja-JP" sz="1600" kern="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4"/>
          <a:stretch>
            <a:fillRect/>
          </a:stretch>
        </p:blipFill>
        <p:spPr>
          <a:xfrm>
            <a:off x="4211960" y="5319210"/>
            <a:ext cx="2475275" cy="1463166"/>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C366DBE6-0B40-4FFC-8EAA-4F0285D2AF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4BE412-D4CA-41FA-A90C-69E1A9710911}" type="slidenum">
              <a:rPr lang="en-US" altLang="ja-JP" sz="1400" smtClean="0"/>
              <a:pPr>
                <a:spcBef>
                  <a:spcPct val="0"/>
                </a:spcBef>
                <a:buFontTx/>
                <a:buNone/>
              </a:pPr>
              <a:t>8</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ポートの接続、アクティブ化</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RapberryPiMouseRTC0</a:t>
            </a:r>
            <a:r>
              <a:rPr lang="ja-JP" altLang="en-US" sz="2200" kern="0" dirty="0">
                <a:solidFill>
                  <a:srgbClr val="5F5F5F"/>
                </a:solidFill>
              </a:rPr>
              <a:t>を接続する</a:t>
            </a:r>
            <a:endParaRPr lang="en-US" altLang="ja-JP" sz="1400" kern="0" dirty="0">
              <a:solidFill>
                <a:srgbClr val="5F5F5F"/>
              </a:solidFill>
            </a:endParaRPr>
          </a:p>
        </p:txBody>
      </p:sp>
      <p:pic>
        <p:nvPicPr>
          <p:cNvPr id="3" name="図 2">
            <a:extLst>
              <a:ext uri="{FF2B5EF4-FFF2-40B4-BE49-F238E27FC236}">
                <a16:creationId xmlns:a16="http://schemas.microsoft.com/office/drawing/2014/main" id="{73A31C69-82EB-48BE-B152-C7D40D1EB04A}"/>
              </a:ext>
            </a:extLst>
          </p:cNvPr>
          <p:cNvPicPr>
            <a:picLocks noChangeAspect="1"/>
          </p:cNvPicPr>
          <p:nvPr/>
        </p:nvPicPr>
        <p:blipFill>
          <a:blip r:embed="rId3"/>
          <a:stretch>
            <a:fillRect/>
          </a:stretch>
        </p:blipFill>
        <p:spPr>
          <a:xfrm>
            <a:off x="1367238" y="1763815"/>
            <a:ext cx="6409524" cy="3947034"/>
          </a:xfrm>
          <a:prstGeom prst="rect">
            <a:avLst/>
          </a:prstGeom>
        </p:spPr>
      </p:pic>
      <p:sp>
        <p:nvSpPr>
          <p:cNvPr id="5" name="Rectangle 2">
            <a:extLst>
              <a:ext uri="{FF2B5EF4-FFF2-40B4-BE49-F238E27FC236}">
                <a16:creationId xmlns:a16="http://schemas.microsoft.com/office/drawing/2014/main" id="{54C52C53-A93E-4580-8EF1-D4DD639A838B}"/>
              </a:ext>
            </a:extLst>
          </p:cNvPr>
          <p:cNvSpPr txBox="1">
            <a:spLocks noChangeArrowheads="1"/>
          </p:cNvSpPr>
          <p:nvPr/>
        </p:nvSpPr>
        <p:spPr bwMode="auto">
          <a:xfrm>
            <a:off x="463097" y="5860437"/>
            <a:ext cx="8326438" cy="58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RTC</a:t>
            </a:r>
            <a:r>
              <a:rPr lang="ja-JP" altLang="en-US" sz="2200" kern="0" dirty="0">
                <a:solidFill>
                  <a:srgbClr val="5F5F5F"/>
                </a:solidFill>
              </a:rPr>
              <a:t>をアクティブ化して動作確認</a:t>
            </a:r>
            <a:endParaRPr lang="en-US" altLang="ja-JP" sz="1400" kern="0" dirty="0">
              <a:solidFill>
                <a:srgbClr val="5F5F5F"/>
              </a:solidFill>
            </a:endParaRPr>
          </a:p>
        </p:txBody>
      </p:sp>
    </p:spTree>
    <p:extLst>
      <p:ext uri="{BB962C8B-B14F-4D97-AF65-F5344CB8AC3E}">
        <p14:creationId xmlns:p14="http://schemas.microsoft.com/office/powerpoint/2010/main" val="12584185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4B8C600E-6399-40C0-A455-794BA22CBC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697EC7C-0C79-4DA2-A3CA-5D1AAB86A43E}" type="slidenum">
              <a:rPr lang="en-US" altLang="ja-JP" sz="1400" smtClean="0"/>
              <a:pPr>
                <a:spcBef>
                  <a:spcPct val="0"/>
                </a:spcBef>
                <a:buFontTx/>
                <a:buNone/>
              </a:pPr>
              <a:t>81</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D6D303BC-DE79-4C3B-8E21-D6A7B7A14B7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176A420F-997B-43FD-BF9D-D187BB0DF0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CB69AD4B-3349-46B2-8296-FA9257F717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BB812492-280A-4D49-8D65-18C772998C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FDD8B852-E0EB-4032-9D80-C79FAC6DC16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6A907C7A-EBBE-40A7-980C-28BA1C23981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9D1021D7-EAEF-413D-8D85-A930DB0364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99F2F3DA-19F6-4E4B-877F-4082E43B45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1A78427D-A1BD-4630-86FA-AB6C47FC78B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48E5B16A-1277-48A7-A08E-F332EB6496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3D6095B8-B1C0-48AC-AC03-3BD75B8624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4BFE5827-864B-48B4-AD21-9F4614B899F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D84EDC7E-1CAE-4095-B61E-85F09E3EA9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58D7FDB6-D5A4-4132-AC01-98C5E14925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C9BB9B41-C3DE-4C28-8CD4-48E7C9C4531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1AEA6542-91DE-42B0-B61F-4AA138E1EA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DDE6A811-EECE-4234-BDEC-C8232E74A3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721531D2-64EF-428C-803C-51E830D95D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12B5BC40-326D-4B26-9364-C39852E84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A326B630-5221-4ED9-94A8-F5329DC423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9F165956-AC66-4A21-B92C-A732E9EF3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0E43FACC-B87E-4CD5-B73F-7C751A461C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E39116F4-864C-41A5-BE1A-51E6A57FCD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1643F83D-F27F-4B75-89CE-25882024B83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3E8F4ACD-D1C4-4186-B46E-7817EEB55B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7BC5EEC-1137-4595-81FA-07E4A323F3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9</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9</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a:solidFill>
                  <a:srgbClr val="5F5F5F"/>
                </a:solidFill>
              </a:rPr>
              <a:t>コンポーネントのプロファイル情報を入力し，ソースコード等のひな型を生成するツール</a:t>
            </a:r>
            <a:endParaRPr lang="en-US" altLang="ja-JP" sz="1600">
              <a:solidFill>
                <a:srgbClr val="5F5F5F"/>
              </a:solidFill>
            </a:endParaRPr>
          </a:p>
          <a:p>
            <a:pPr lvl="1" eaLnBrk="1" hangingPunct="1">
              <a:lnSpc>
                <a:spcPct val="80000"/>
              </a:lnSpc>
            </a:pPr>
            <a:endParaRPr lang="en-US" altLang="ja-JP" sz="800">
              <a:solidFill>
                <a:srgbClr val="5F5F5F"/>
              </a:solidFill>
            </a:endParaRPr>
          </a:p>
          <a:p>
            <a:pPr lvl="1" eaLnBrk="1" hangingPunct="1">
              <a:lnSpc>
                <a:spcPct val="80000"/>
              </a:lnSpc>
            </a:pPr>
            <a:r>
              <a:rPr lang="en-US" altLang="ja-JP" sz="1600">
                <a:solidFill>
                  <a:srgbClr val="5F5F5F"/>
                </a:solidFill>
              </a:rPr>
              <a:t>C++</a:t>
            </a:r>
            <a:r>
              <a:rPr lang="ja-JP" altLang="en-US" sz="1600">
                <a:solidFill>
                  <a:srgbClr val="5F5F5F"/>
                </a:solidFill>
              </a:rPr>
              <a:t>、</a:t>
            </a:r>
            <a:r>
              <a:rPr lang="en-US" altLang="ja-JP" sz="1600">
                <a:solidFill>
                  <a:srgbClr val="5F5F5F"/>
                </a:solidFill>
              </a:rPr>
              <a:t>Python</a:t>
            </a:r>
            <a:r>
              <a:rPr lang="ja-JP" altLang="en-US" sz="1600">
                <a:solidFill>
                  <a:srgbClr val="5F5F5F"/>
                </a:solidFill>
              </a:rPr>
              <a:t>、</a:t>
            </a:r>
            <a:r>
              <a:rPr lang="en-US" altLang="ja-JP" sz="1600">
                <a:solidFill>
                  <a:srgbClr val="5F5F5F"/>
                </a:solidFill>
              </a:rPr>
              <a:t>Java</a:t>
            </a:r>
            <a:r>
              <a:rPr lang="ja-JP" altLang="en-US" sz="1600">
                <a:solidFill>
                  <a:srgbClr val="5F5F5F"/>
                </a:solidFill>
              </a:rPr>
              <a:t>のソースコードを出力</a:t>
            </a:r>
            <a:endParaRPr lang="en-US" altLang="ja-JP" sz="160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01449418-B71D-4A52-A4C7-35C0A7DEFE9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C3BFCEF6-AA63-4462-AB82-A175927DDA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E0C1A45C-47A0-4E7A-8E63-217001CC3A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DCD5A0E3-D1A1-45A7-B3CA-FCBC6DA3E3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4F34FDD0-2D49-46B0-B6F4-9EF1471590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97649FAF-9419-4392-8046-9F530A5463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13973038-6532-48B0-BFF4-15B8A1AC20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C466D978-356C-4B96-932C-02D4C2F0243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CB6BB958-D48D-4DC7-9E44-34C816B5E8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3306DD49-4FD6-4C74-98EB-1EDD69E6A0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1C42FE3-27B0-4DFE-AD00-A70D3172B91F}" type="slidenum">
              <a:rPr lang="en-US" altLang="ja-JP" sz="1400" smtClean="0"/>
              <a:pPr>
                <a:spcBef>
                  <a:spcPct val="0"/>
                </a:spcBef>
                <a:buFontTx/>
                <a:buNone/>
              </a:pPr>
              <a:t>94</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D29AF380-7367-46CD-B5C7-8C37DF3C5C7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F848C1D7-F62B-4021-9980-5FBE94F3579C}"/>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314943A1-A435-4B86-84C3-E321AB98CE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C8910760-3BBE-4859-BE0F-E4A8EF678DE2}"/>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F0435F79-A3AB-4FBB-970B-3ED8576128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54837697-CA79-464C-A6F8-FD47F72970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C61AAD19-59BC-429D-9103-9E9E03EA4988}"/>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8413A13-077F-4BA6-A2E0-2AF149EFCF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09430AE3-5669-47B6-8A16-A772BDAD51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756614DF-B6A7-450C-8361-CA1C36E4B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B423DC1D-6ED7-41D1-A8E4-A7ED92FF74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6" cy="5229231"/>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34329</TotalTime>
  <Words>10302</Words>
  <Application>Microsoft Office PowerPoint</Application>
  <PresentationFormat>画面に合わせる (4:3)</PresentationFormat>
  <Paragraphs>1698</Paragraphs>
  <Slides>120</Slides>
  <Notes>115</Notes>
  <HiddenSlides>0</HiddenSlides>
  <MMClips>0</MMClips>
  <ScaleCrop>false</ScaleCrop>
  <HeadingPairs>
    <vt:vector size="8" baseType="variant">
      <vt:variant>
        <vt:lpstr>使用されているフォント</vt:lpstr>
      </vt:variant>
      <vt:variant>
        <vt:i4>3</vt:i4>
      </vt:variant>
      <vt:variant>
        <vt:lpstr>テーマ</vt:lpstr>
      </vt:variant>
      <vt:variant>
        <vt:i4>1</vt:i4>
      </vt:variant>
      <vt:variant>
        <vt:lpstr>埋め込まれた OLE サーバー</vt:lpstr>
      </vt:variant>
      <vt:variant>
        <vt:i4>1</vt:i4>
      </vt:variant>
      <vt:variant>
        <vt:lpstr>スライド タイトル</vt:lpstr>
      </vt:variant>
      <vt:variant>
        <vt:i4>120</vt:i4>
      </vt:variant>
    </vt:vector>
  </HeadingPairs>
  <TitlesOfParts>
    <vt:vector size="125" baseType="lpstr">
      <vt:lpstr>ＭＳ Ｐゴシック</vt:lpstr>
      <vt:lpstr>ＭＳ Ｐ明朝</vt:lpstr>
      <vt:lpstr>Arial</vt:lpstr>
      <vt:lpstr>aist-1e</vt:lpstr>
      <vt:lpstr>Corel DESIGNER</vt:lpstr>
      <vt:lpstr>第2部 RTコンポーネント作成入門 </vt:lpstr>
      <vt:lpstr>資料(USBメモリで配布)</vt:lpstr>
      <vt:lpstr>資料</vt:lpstr>
      <vt:lpstr>インストールの確認(Windows)</vt:lpstr>
      <vt:lpstr>インストールの確認(Ubuntu)</vt:lpstr>
      <vt:lpstr>実習内容</vt:lpstr>
      <vt:lpstr>全体の手順</vt:lpstr>
      <vt:lpstr>PowerPoint プレゼンテーション</vt:lpstr>
      <vt:lpstr>RTC Builder</vt:lpstr>
      <vt:lpstr>RTC Builderの起動</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コンフィギュレーションの設定</vt:lpstr>
      <vt:lpstr>Raspberry Piマウスの距離センサ</vt:lpstr>
      <vt:lpstr>ドキュメントの設定</vt:lpstr>
      <vt:lpstr>言語の設定</vt:lpstr>
      <vt:lpstr>スケルトンコードの生成</vt:lpstr>
      <vt:lpstr>手順</vt:lpstr>
      <vt:lpstr>PowerPoint プレゼンテーション</vt:lpstr>
      <vt:lpstr>CMake</vt:lpstr>
      <vt:lpstr>ビルドに必要なファイルの生成</vt:lpstr>
      <vt:lpstr>ビルドに必要なファイルの生成</vt:lpstr>
      <vt:lpstr>ビルドに必要なファイルの生成</vt:lpstr>
      <vt:lpstr>ビルドに必要なファイルの生成</vt:lpstr>
      <vt:lpstr>ビルドに必要なファイルの生成</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ソースコードのコンパイル</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RobotControllerコンポーネントの動作確認</vt:lpstr>
      <vt:lpstr>データポートの接続</vt:lpstr>
      <vt:lpstr>データポートの接続</vt:lpstr>
      <vt:lpstr>データポートの接続</vt:lpstr>
      <vt:lpstr>アクティブ化</vt:lpstr>
      <vt:lpstr>コンフィギュレーションパラメータの操作</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Raspberry Piマウス実機との接続</vt:lpstr>
      <vt:lpstr>Raspberry Piとの接続</vt:lpstr>
      <vt:lpstr>Raspberry Piとの接続</vt:lpstr>
      <vt:lpstr>ネームサーバーとの接続</vt:lpstr>
      <vt:lpstr>起動済みのRTC、ネームサーバー再起動</vt:lpstr>
      <vt:lpstr>ポートの接続、アクティブ化</vt:lpstr>
      <vt:lpstr>PowerPoint プレゼンテーション</vt:lpstr>
      <vt:lpstr>リセット</vt:lpstr>
      <vt:lpstr>RTコンポーネントの状態遷移(エラー)</vt:lpstr>
      <vt:lpstr>RTコンポーネントの状態遷移(リセット)</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vector>
  </TitlesOfParts>
  <Company>独立行政法人産業技術総合研究所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1139</cp:revision>
  <cp:lastPrinted>2017-06-21T01:22:23Z</cp:lastPrinted>
  <dcterms:created xsi:type="dcterms:W3CDTF">2005-10-20T13:06:43Z</dcterms:created>
  <dcterms:modified xsi:type="dcterms:W3CDTF">2018-10-12T05:06:39Z</dcterms:modified>
</cp:coreProperties>
</file>